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73" r:id="rId2"/>
    <p:sldId id="274" r:id="rId3"/>
    <p:sldId id="275" r:id="rId4"/>
    <p:sldId id="276" r:id="rId5"/>
    <p:sldId id="277" r:id="rId6"/>
    <p:sldId id="270" r:id="rId7"/>
    <p:sldId id="272" r:id="rId8"/>
    <p:sldId id="263" r:id="rId9"/>
    <p:sldId id="264" r:id="rId10"/>
    <p:sldId id="265" r:id="rId11"/>
    <p:sldId id="267" r:id="rId12"/>
    <p:sldId id="269" r:id="rId13"/>
    <p:sldId id="268" r:id="rId14"/>
    <p:sldId id="278" r:id="rId1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10F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484" autoAdjust="0"/>
    <p:restoredTop sz="94681" autoAdjust="0"/>
  </p:normalViewPr>
  <p:slideViewPr>
    <p:cSldViewPr>
      <p:cViewPr varScale="1">
        <p:scale>
          <a:sx n="67" d="100"/>
          <a:sy n="67" d="100"/>
        </p:scale>
        <p:origin x="-87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3.xml"/><Relationship Id="rId3" Type="http://schemas.openxmlformats.org/officeDocument/2006/relationships/slide" Target="slides/slide3.xml"/><Relationship Id="rId7" Type="http://schemas.openxmlformats.org/officeDocument/2006/relationships/slide" Target="slides/slide11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5" Type="http://schemas.openxmlformats.org/officeDocument/2006/relationships/slide" Target="slides/slide5.xml"/><Relationship Id="rId4" Type="http://schemas.openxmlformats.org/officeDocument/2006/relationships/slide" Target="slides/slide4.xml"/><Relationship Id="rId9" Type="http://schemas.openxmlformats.org/officeDocument/2006/relationships/slide" Target="slides/slide1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1D14B9-0DEC-47F4-8253-D5902C6B9275}" type="datetimeFigureOut">
              <a:rPr lang="ko-KR" altLang="en-US" smtClean="0"/>
              <a:pPr/>
              <a:t>2012-04-05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7E8816-80D4-4767-852D-5659C3232D1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0"/>
          </p:nvPr>
        </p:nvSpPr>
        <p:spPr>
          <a:xfrm>
            <a:off x="8388350" y="6376988"/>
            <a:ext cx="587375" cy="365125"/>
          </a:xfrm>
        </p:spPr>
        <p:txBody>
          <a:bodyPr/>
          <a:lstStyle>
            <a:lvl1pPr>
              <a:defRPr sz="1100" b="0">
                <a:solidFill>
                  <a:schemeClr val="tx1"/>
                </a:solidFill>
                <a:latin typeface="+mj-lt"/>
              </a:defRPr>
            </a:lvl1pPr>
          </a:lstStyle>
          <a:p>
            <a:fld id="{9863DA1B-7E7F-421D-873D-7D986055599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FFBD03-B023-444C-AEFE-1043562B0EDF}" type="datetimeFigureOut">
              <a:rPr lang="ko-KR" altLang="en-US" smtClean="0"/>
              <a:pPr/>
              <a:t>2012-04-05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63DA1B-7E7F-421D-873D-7D986055599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FFBD03-B023-444C-AEFE-1043562B0EDF}" type="datetimeFigureOut">
              <a:rPr lang="ko-KR" altLang="en-US" smtClean="0"/>
              <a:pPr/>
              <a:t>2012-04-05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63DA1B-7E7F-421D-873D-7D986055599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FFBD03-B023-444C-AEFE-1043562B0EDF}" type="datetimeFigureOut">
              <a:rPr lang="ko-KR" altLang="en-US" smtClean="0"/>
              <a:pPr/>
              <a:t>2012-04-05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63DA1B-7E7F-421D-873D-7D986055599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FFBD03-B023-444C-AEFE-1043562B0EDF}" type="datetimeFigureOut">
              <a:rPr lang="ko-KR" altLang="en-US" smtClean="0"/>
              <a:pPr/>
              <a:t>2012-04-05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63DA1B-7E7F-421D-873D-7D986055599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FFBD03-B023-444C-AEFE-1043562B0EDF}" type="datetimeFigureOut">
              <a:rPr lang="ko-KR" altLang="en-US" smtClean="0"/>
              <a:pPr/>
              <a:t>2012-04-05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63DA1B-7E7F-421D-873D-7D986055599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FFBD03-B023-444C-AEFE-1043562B0EDF}" type="datetimeFigureOut">
              <a:rPr lang="ko-KR" altLang="en-US" smtClean="0"/>
              <a:pPr/>
              <a:t>2012-04-05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63DA1B-7E7F-421D-873D-7D986055599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5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3"/>
          </p:nvPr>
        </p:nvSpPr>
        <p:spPr>
          <a:xfrm>
            <a:off x="179388" y="908050"/>
            <a:ext cx="8785225" cy="2520950"/>
          </a:xfrm>
        </p:spPr>
        <p:txBody>
          <a:bodyPr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4"/>
          </p:nvPr>
        </p:nvSpPr>
        <p:spPr>
          <a:xfrm>
            <a:off x="8459788" y="6376988"/>
            <a:ext cx="514350" cy="365125"/>
          </a:xfrm>
        </p:spPr>
        <p:txBody>
          <a:bodyPr/>
          <a:lstStyle>
            <a:lvl1pPr>
              <a:defRPr sz="1100" b="0">
                <a:solidFill>
                  <a:schemeClr val="tx1"/>
                </a:solidFill>
                <a:latin typeface="+mj-lt"/>
              </a:defRPr>
            </a:lvl1pPr>
          </a:lstStyle>
          <a:p>
            <a:fld id="{9863DA1B-7E7F-421D-873D-7D986055599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FFBD03-B023-444C-AEFE-1043562B0EDF}" type="datetimeFigureOut">
              <a:rPr lang="ko-KR" altLang="en-US" smtClean="0"/>
              <a:pPr/>
              <a:t>2012-04-05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63DA1B-7E7F-421D-873D-7D986055599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FFBD03-B023-444C-AEFE-1043562B0EDF}" type="datetimeFigureOut">
              <a:rPr lang="ko-KR" altLang="en-US" smtClean="0"/>
              <a:pPr/>
              <a:t>2012-04-05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63DA1B-7E7F-421D-873D-7D986055599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 smtClean="0"/>
              <a:t>그림을 추가하려면 아이콘을 클릭하십시오</a:t>
            </a:r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FFBD03-B023-444C-AEFE-1043562B0EDF}" type="datetimeFigureOut">
              <a:rPr lang="ko-KR" altLang="en-US" smtClean="0"/>
              <a:pPr/>
              <a:t>2012-04-05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63DA1B-7E7F-421D-873D-7D986055599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1200">
                <a:solidFill>
                  <a:srgbClr val="89898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6FFBD03-B023-444C-AEFE-1043562B0EDF}" type="datetimeFigureOut">
              <a:rPr lang="ko-KR" altLang="en-US" smtClean="0"/>
              <a:pPr/>
              <a:t>2012-04-05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1200">
                <a:solidFill>
                  <a:srgbClr val="89898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rgbClr val="89898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863DA1B-7E7F-421D-873D-7D986055599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latinLnBrk="1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Arial" pitchFamily="34" charset="0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6.jpeg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Relationship Id="rId9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7.jpeg"/><Relationship Id="rId7" Type="http://schemas.openxmlformats.org/officeDocument/2006/relationships/image" Target="../media/image11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28.pn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samsung.com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700338" y="87313"/>
            <a:ext cx="6230937" cy="1011237"/>
          </a:xfrm>
        </p:spPr>
        <p:txBody>
          <a:bodyPr>
            <a:normAutofit fontScale="90000"/>
          </a:bodyPr>
          <a:lstStyle/>
          <a:p>
            <a:pPr algn="r" eaLnBrk="1" hangingPunct="1">
              <a:defRPr/>
            </a:pPr>
            <a:r>
              <a:rPr lang="en-US" altLang="ko-K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50" charset="-127"/>
                <a:cs typeface="Tahoma" pitchFamily="34" charset="0"/>
              </a:rPr>
              <a:t>GT-I9000</a:t>
            </a:r>
            <a:r>
              <a:rPr lang="en-US" altLang="ko-K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50" charset="-127"/>
                <a:cs typeface="Tahoma" pitchFamily="34" charset="0"/>
              </a:rPr>
              <a:t> (Galaxy S)</a:t>
            </a:r>
            <a:br>
              <a:rPr lang="en-US" altLang="ko-K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50" charset="-127"/>
                <a:cs typeface="Tahoma" pitchFamily="34" charset="0"/>
              </a:rPr>
            </a:br>
            <a:r>
              <a:rPr lang="en-US" altLang="ko-K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50" charset="-127"/>
                <a:cs typeface="Tahoma" pitchFamily="34" charset="0"/>
              </a:rPr>
              <a:t> Gingerbread OS Feature Upgrade FAQ</a:t>
            </a:r>
            <a:endParaRPr lang="ko-KR" alt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50" charset="-127"/>
              <a:cs typeface="Tahoma" pitchFamily="34" charset="0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295900" y="2214554"/>
            <a:ext cx="3848100" cy="695325"/>
          </a:xfrm>
        </p:spPr>
        <p:txBody>
          <a:bodyPr>
            <a:normAutofit/>
          </a:bodyPr>
          <a:lstStyle/>
          <a:p>
            <a:pPr algn="r" eaLnBrk="1" hangingPunct="1">
              <a:buFont typeface="Arial" pitchFamily="34" charset="0"/>
              <a:buNone/>
              <a:defRPr/>
            </a:pP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50" charset="-127"/>
              </a:rPr>
              <a:t>Customer Consultant Guide</a:t>
            </a:r>
          </a:p>
          <a:p>
            <a:pPr algn="r" eaLnBrk="1" hangingPunct="1">
              <a:buFont typeface="Arial" pitchFamily="34" charset="0"/>
              <a:buNone/>
              <a:defRPr/>
            </a:pP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50" charset="-127"/>
              </a:rPr>
              <a:t>Android mobile technology platform</a:t>
            </a:r>
            <a:endParaRPr lang="ko-KR" altLang="en-US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50" charset="-127"/>
            </a:endParaRPr>
          </a:p>
          <a:p>
            <a:pPr eaLnBrk="1" hangingPunct="1">
              <a:buFont typeface="Arial" pitchFamily="34" charset="0"/>
              <a:buNone/>
              <a:defRPr/>
            </a:pPr>
            <a:endParaRPr lang="ko-KR" altLang="en-US" sz="1600" dirty="0" smtClean="0">
              <a:solidFill>
                <a:srgbClr val="89898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50" charset="-127"/>
            </a:endParaRPr>
          </a:p>
        </p:txBody>
      </p:sp>
      <p:sp>
        <p:nvSpPr>
          <p:cNvPr id="8" name="부제목 2"/>
          <p:cNvSpPr txBox="1">
            <a:spLocks/>
          </p:cNvSpPr>
          <p:nvPr/>
        </p:nvSpPr>
        <p:spPr bwMode="auto">
          <a:xfrm>
            <a:off x="7235825" y="3141663"/>
            <a:ext cx="1728788" cy="10795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kumimoji="0"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굴림" pitchFamily="50" charset="-127"/>
              </a:rPr>
              <a:t>Version </a:t>
            </a:r>
            <a:r>
              <a:rPr kumimoji="0"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굴림" pitchFamily="50" charset="-127"/>
              </a:rPr>
              <a:t>3.0</a:t>
            </a:r>
            <a:endParaRPr kumimoji="0" lang="en-US" altLang="ko-KR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굴림" pitchFamily="50" charset="-127"/>
            </a:endParaRPr>
          </a:p>
          <a:p>
            <a:pPr algn="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kumimoji="0"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굴림" pitchFamily="50" charset="-127"/>
              </a:rPr>
              <a:t>Global CS</a:t>
            </a:r>
          </a:p>
          <a:p>
            <a:pPr algn="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굴림" pitchFamily="50" charset="-127"/>
              </a:rPr>
              <a:t>ECC HHP Review</a:t>
            </a:r>
          </a:p>
          <a:p>
            <a:pPr algn="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굴림" pitchFamily="50" charset="-127"/>
              </a:rPr>
              <a:t>5</a:t>
            </a:r>
            <a:r>
              <a:rPr lang="en-US" altLang="ko-KR" sz="14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굴림" pitchFamily="50" charset="-127"/>
              </a:rPr>
              <a:t>th</a:t>
            </a:r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굴림" pitchFamily="50" charset="-127"/>
              </a:rPr>
              <a:t> April </a:t>
            </a:r>
            <a:r>
              <a:rPr kumimoji="0"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굴림" pitchFamily="50" charset="-127"/>
              </a:rPr>
              <a:t>2012</a:t>
            </a:r>
            <a:endParaRPr kumimoji="0" lang="en-US" altLang="ko-KR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굴림" pitchFamily="50" charset="-127"/>
            </a:endParaRPr>
          </a:p>
        </p:txBody>
      </p:sp>
      <p:sp>
        <p:nvSpPr>
          <p:cNvPr id="4101" name="슬라이드 번호 개체 틀 8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5BC31400-569A-4928-BAD4-69D645A37065}" type="slidenum">
              <a:rPr lang="ko-KR" altLang="en-US" smtClean="0"/>
              <a:pPr>
                <a:defRPr/>
              </a:pPr>
              <a:t>1</a:t>
            </a:fld>
            <a:endParaRPr lang="ko-KR" altLang="en-US" smtClean="0"/>
          </a:p>
        </p:txBody>
      </p:sp>
      <p:sp>
        <p:nvSpPr>
          <p:cNvPr id="4" name="직사각형 3"/>
          <p:cNvSpPr/>
          <p:nvPr/>
        </p:nvSpPr>
        <p:spPr>
          <a:xfrm>
            <a:off x="7356480" y="4797425"/>
            <a:ext cx="16081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굴림" pitchFamily="50" charset="-127"/>
                <a:cs typeface="+mn-cs"/>
              </a:rPr>
              <a:t>Language </a:t>
            </a:r>
            <a:r>
              <a:rPr kumimoji="0" lang="en-US" altLang="ko-K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굴림" pitchFamily="50" charset="-127"/>
                <a:cs typeface="+mn-cs"/>
              </a:rPr>
              <a:t>: English</a:t>
            </a:r>
            <a:endParaRPr kumimoji="0" lang="ko-KR" alt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굴림" pitchFamily="50" charset="-127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4294967295"/>
          </p:nvPr>
        </p:nvSpPr>
        <p:spPr>
          <a:xfrm>
            <a:off x="98940" y="42572"/>
            <a:ext cx="8229600" cy="562074"/>
          </a:xfrm>
        </p:spPr>
        <p:txBody>
          <a:bodyPr/>
          <a:lstStyle/>
          <a:p>
            <a:pPr algn="l"/>
            <a:r>
              <a:rPr lang="en-US" altLang="ko-KR" sz="3200" b="1" dirty="0" smtClean="0">
                <a:solidFill>
                  <a:schemeClr val="bg1"/>
                </a:solidFill>
                <a:latin typeface="+mn-ea"/>
                <a:ea typeface="+mn-ea"/>
              </a:rPr>
              <a:t>Photo Editor</a:t>
            </a:r>
          </a:p>
        </p:txBody>
      </p:sp>
      <p:pic>
        <p:nvPicPr>
          <p:cNvPr id="2051" name="Picture 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885592"/>
            <a:ext cx="1371600" cy="22716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2052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885592"/>
            <a:ext cx="1371600" cy="22716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6" name="직사각형 5"/>
          <p:cNvSpPr/>
          <p:nvPr/>
        </p:nvSpPr>
        <p:spPr>
          <a:xfrm>
            <a:off x="72008" y="692696"/>
            <a:ext cx="8316416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1100" b="1" dirty="0" smtClean="0">
                <a:ea typeface="HY각헤드라인B" pitchFamily="18" charset="-127"/>
                <a:cs typeface="Arial" charset="0"/>
              </a:rPr>
              <a:t>Q : Is there a Photo Editor feature?</a:t>
            </a:r>
          </a:p>
          <a:p>
            <a:pPr>
              <a:defRPr/>
            </a:pPr>
            <a:endParaRPr lang="en-US" altLang="ko-KR" sz="1100" b="1" dirty="0" smtClean="0">
              <a:ea typeface="HY각헤드라인B" pitchFamily="18" charset="-127"/>
              <a:cs typeface="Arial" charset="0"/>
            </a:endParaRPr>
          </a:p>
          <a:p>
            <a:pPr>
              <a:defRPr/>
            </a:pPr>
            <a:r>
              <a:rPr lang="en-US" altLang="ko-KR" sz="1100" b="1" dirty="0" smtClean="0">
                <a:ea typeface="HY각헤드라인B" pitchFamily="18" charset="-127"/>
                <a:cs typeface="Arial" charset="0"/>
              </a:rPr>
              <a:t>A : Yes - To access Photo Editor, please see steps below:</a:t>
            </a:r>
          </a:p>
          <a:p>
            <a:pPr>
              <a:defRPr/>
            </a:pPr>
            <a:endParaRPr lang="en-US" altLang="ko-KR" sz="1100" b="1" dirty="0" smtClean="0">
              <a:ea typeface="HY각헤드라인B" pitchFamily="18" charset="-127"/>
              <a:cs typeface="Arial" charset="0"/>
            </a:endParaRPr>
          </a:p>
          <a:p>
            <a:pPr marL="342900" indent="-342900"/>
            <a:r>
              <a:rPr lang="en-US" altLang="ko-KR" sz="1100" dirty="0" smtClean="0">
                <a:ea typeface="HY각헤드라인B" pitchFamily="18" charset="-127"/>
                <a:cs typeface="Arial" charset="0"/>
              </a:rPr>
              <a:t>      1. From the standby screen, tap </a:t>
            </a:r>
            <a:r>
              <a:rPr lang="en-US" altLang="ko-KR" sz="1100" b="1" dirty="0" smtClean="0">
                <a:ea typeface="HY각헤드라인B" pitchFamily="18" charset="-127"/>
                <a:cs typeface="Arial" charset="0"/>
              </a:rPr>
              <a:t>Applications</a:t>
            </a:r>
            <a:r>
              <a:rPr lang="en-US" altLang="ko-KR" sz="1100" dirty="0" smtClean="0">
                <a:ea typeface="HY각헤드라인B" pitchFamily="18" charset="-127"/>
                <a:cs typeface="Arial" charset="0"/>
              </a:rPr>
              <a:t>.</a:t>
            </a:r>
          </a:p>
          <a:p>
            <a:pPr marL="342900" indent="-342900"/>
            <a:r>
              <a:rPr lang="en-US" altLang="ko-KR" sz="1100" dirty="0" smtClean="0">
                <a:ea typeface="HY각헤드라인B" pitchFamily="18" charset="-127"/>
                <a:cs typeface="Arial" charset="0"/>
              </a:rPr>
              <a:t>      2. Select </a:t>
            </a:r>
            <a:r>
              <a:rPr lang="en-US" altLang="ko-KR" sz="1100" b="1" dirty="0" smtClean="0">
                <a:ea typeface="HY각헤드라인B" pitchFamily="18" charset="-127"/>
                <a:cs typeface="Arial" charset="0"/>
              </a:rPr>
              <a:t>Photo editor</a:t>
            </a:r>
            <a:r>
              <a:rPr lang="en-US" altLang="ko-KR" sz="1100" dirty="0" smtClean="0">
                <a:ea typeface="HY각헤드라인B" pitchFamily="18" charset="-127"/>
                <a:cs typeface="Arial" charset="0"/>
              </a:rPr>
              <a:t>.</a:t>
            </a:r>
          </a:p>
          <a:p>
            <a:pPr marL="342900" indent="-342900"/>
            <a:r>
              <a:rPr lang="en-US" altLang="ko-KR" sz="1100" dirty="0" smtClean="0">
                <a:ea typeface="HY각헤드라인B" pitchFamily="18" charset="-127"/>
                <a:cs typeface="Arial" charset="0"/>
              </a:rPr>
              <a:t>      </a:t>
            </a:r>
            <a:r>
              <a:rPr lang="en-GB" sz="1100" dirty="0" smtClean="0"/>
              <a:t>3. tap on "Select Picture' and select pictures which you want to edit</a:t>
            </a:r>
          </a:p>
          <a:p>
            <a:pPr marL="342900" indent="-342900"/>
            <a:r>
              <a:rPr lang="en-GB" sz="1100" dirty="0" smtClean="0"/>
              <a:t>      4. Once picture selected - tap on an icon to select an Editing tool </a:t>
            </a:r>
          </a:p>
          <a:p>
            <a:pPr marL="342900" indent="-342900"/>
            <a:endParaRPr lang="en-US" altLang="ko-KR" sz="1100" dirty="0" smtClean="0">
              <a:ea typeface="굴림" charset="-127"/>
              <a:cs typeface="Arial" charset="0"/>
            </a:endParaRPr>
          </a:p>
          <a:p>
            <a:pPr marL="342900" indent="-342900"/>
            <a:endParaRPr lang="en-US" altLang="ko-KR" sz="1100" dirty="0" smtClean="0">
              <a:ea typeface="굴림" charset="-127"/>
              <a:cs typeface="Arial" charset="0"/>
            </a:endParaRPr>
          </a:p>
          <a:p>
            <a:pPr marL="342900" indent="-342900"/>
            <a:r>
              <a:rPr lang="en-US" altLang="ko-KR" sz="1100" dirty="0" smtClean="0">
                <a:ea typeface="굴림" charset="-127"/>
                <a:cs typeface="Arial" charset="0"/>
              </a:rPr>
              <a:t>  </a:t>
            </a:r>
          </a:p>
          <a:p>
            <a:pPr marL="342900" indent="-342900"/>
            <a:r>
              <a:rPr lang="en-US" altLang="ko-KR" sz="1100" b="1" dirty="0" smtClean="0">
                <a:ea typeface="굴림" charset="-127"/>
                <a:cs typeface="Arial" charset="0"/>
              </a:rPr>
              <a:t>                                                                                                  </a:t>
            </a:r>
            <a:endParaRPr lang="en-US" altLang="ko-KR" sz="1100" b="1" dirty="0" smtClean="0">
              <a:ea typeface="HY각헤드라인B" pitchFamily="18" charset="-127"/>
              <a:cs typeface="Arial" charset="0"/>
            </a:endParaRPr>
          </a:p>
          <a:p>
            <a:pPr>
              <a:defRPr/>
            </a:pPr>
            <a:endParaRPr lang="en-US" altLang="ko-KR" sz="1100" b="1" dirty="0" smtClean="0">
              <a:ea typeface="HY각헤드라인B" pitchFamily="18" charset="-127"/>
              <a:cs typeface="Arial" charset="0"/>
            </a:endParaRPr>
          </a:p>
        </p:txBody>
      </p:sp>
      <p:pic>
        <p:nvPicPr>
          <p:cNvPr id="2053" name="Picture 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885592"/>
            <a:ext cx="1371600" cy="22716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2055" name="Picture 7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41976" y="1142984"/>
            <a:ext cx="2687610" cy="4006604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0" name="직사각형 36"/>
          <p:cNvSpPr>
            <a:spLocks noChangeArrowheads="1"/>
          </p:cNvSpPr>
          <p:nvPr/>
        </p:nvSpPr>
        <p:spPr bwMode="auto">
          <a:xfrm>
            <a:off x="1492622" y="4847256"/>
            <a:ext cx="355600" cy="342900"/>
          </a:xfrm>
          <a:prstGeom prst="rect">
            <a:avLst/>
          </a:prstGeom>
          <a:noFill/>
          <a:ln w="25400" algn="ctr">
            <a:solidFill>
              <a:srgbClr val="92D05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Blip>
                <a:blip r:embed="rId6"/>
              </a:buBlip>
            </a:pPr>
            <a:endParaRPr lang="ko-KR" altLang="en-US" dirty="0" smtClean="0"/>
          </a:p>
          <a:p>
            <a:pPr marL="342900" indent="-342900">
              <a:spcBef>
                <a:spcPct val="20000"/>
              </a:spcBef>
              <a:buFontTx/>
              <a:buBlip>
                <a:blip r:embed="rId6"/>
              </a:buBlip>
            </a:pPr>
            <a:endParaRPr lang="ko-KR" altLang="en-US" dirty="0"/>
          </a:p>
        </p:txBody>
      </p:sp>
      <p:sp>
        <p:nvSpPr>
          <p:cNvPr id="11" name="사각형 설명선 10"/>
          <p:cNvSpPr/>
          <p:nvPr/>
        </p:nvSpPr>
        <p:spPr bwMode="auto">
          <a:xfrm>
            <a:off x="1187624" y="4509120"/>
            <a:ext cx="642937" cy="217487"/>
          </a:xfrm>
          <a:prstGeom prst="wedgeRectCallout">
            <a:avLst>
              <a:gd name="adj1" fmla="val 22430"/>
              <a:gd name="adj2" fmla="val 96072"/>
            </a:avLst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900" dirty="0" smtClean="0">
                <a:solidFill>
                  <a:schemeClr val="tx1"/>
                </a:solidFill>
                <a:ea typeface="Arial Unicode MS" pitchFamily="50" charset="-127"/>
                <a:cs typeface="Arial" pitchFamily="34" charset="0"/>
              </a:rPr>
              <a:t>1.Select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12" name="직사각형 36"/>
          <p:cNvSpPr>
            <a:spLocks noChangeArrowheads="1"/>
          </p:cNvSpPr>
          <p:nvPr/>
        </p:nvSpPr>
        <p:spPr bwMode="auto">
          <a:xfrm>
            <a:off x="2089298" y="3416474"/>
            <a:ext cx="355600" cy="342900"/>
          </a:xfrm>
          <a:prstGeom prst="rect">
            <a:avLst/>
          </a:prstGeom>
          <a:noFill/>
          <a:ln w="25400" algn="ctr">
            <a:solidFill>
              <a:srgbClr val="92D05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Blip>
                <a:blip r:embed="rId6"/>
              </a:buBlip>
            </a:pPr>
            <a:endParaRPr lang="ko-KR" altLang="en-US" dirty="0" smtClean="0"/>
          </a:p>
          <a:p>
            <a:pPr marL="342900" indent="-342900">
              <a:spcBef>
                <a:spcPct val="20000"/>
              </a:spcBef>
              <a:buFontTx/>
              <a:buBlip>
                <a:blip r:embed="rId6"/>
              </a:buBlip>
            </a:pPr>
            <a:endParaRPr lang="ko-KR" altLang="en-US" dirty="0"/>
          </a:p>
        </p:txBody>
      </p:sp>
      <p:sp>
        <p:nvSpPr>
          <p:cNvPr id="13" name="사각형 설명선 12"/>
          <p:cNvSpPr/>
          <p:nvPr/>
        </p:nvSpPr>
        <p:spPr bwMode="auto">
          <a:xfrm>
            <a:off x="2051720" y="3861048"/>
            <a:ext cx="642937" cy="217487"/>
          </a:xfrm>
          <a:prstGeom prst="wedgeRectCallout">
            <a:avLst>
              <a:gd name="adj1" fmla="val -16535"/>
              <a:gd name="adj2" fmla="val -88230"/>
            </a:avLst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900" dirty="0" smtClean="0">
                <a:solidFill>
                  <a:schemeClr val="tx1"/>
                </a:solidFill>
                <a:ea typeface="Arial Unicode MS" pitchFamily="50" charset="-127"/>
                <a:cs typeface="Arial" pitchFamily="34" charset="0"/>
              </a:rPr>
              <a:t>2.Select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14" name="직사각형 36"/>
          <p:cNvSpPr>
            <a:spLocks noChangeArrowheads="1"/>
          </p:cNvSpPr>
          <p:nvPr/>
        </p:nvSpPr>
        <p:spPr bwMode="auto">
          <a:xfrm>
            <a:off x="3635896" y="4581128"/>
            <a:ext cx="1368152" cy="576064"/>
          </a:xfrm>
          <a:prstGeom prst="rect">
            <a:avLst/>
          </a:prstGeom>
          <a:noFill/>
          <a:ln w="25400" algn="ctr">
            <a:solidFill>
              <a:srgbClr val="92D05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Blip>
                <a:blip r:embed="rId6"/>
              </a:buBlip>
            </a:pPr>
            <a:endParaRPr lang="ko-KR" altLang="en-US" dirty="0" smtClean="0"/>
          </a:p>
          <a:p>
            <a:pPr marL="342900" indent="-342900">
              <a:spcBef>
                <a:spcPct val="20000"/>
              </a:spcBef>
              <a:buFontTx/>
              <a:buBlip>
                <a:blip r:embed="rId6"/>
              </a:buBlip>
            </a:pPr>
            <a:endParaRPr lang="ko-KR" altLang="en-US" dirty="0"/>
          </a:p>
        </p:txBody>
      </p:sp>
      <p:sp>
        <p:nvSpPr>
          <p:cNvPr id="15" name="사각형 설명선 14"/>
          <p:cNvSpPr/>
          <p:nvPr/>
        </p:nvSpPr>
        <p:spPr bwMode="auto">
          <a:xfrm>
            <a:off x="3851920" y="4293096"/>
            <a:ext cx="642937" cy="217487"/>
          </a:xfrm>
          <a:prstGeom prst="wedgeRectCallout">
            <a:avLst>
              <a:gd name="adj1" fmla="val -20431"/>
              <a:gd name="adj2" fmla="val 90313"/>
            </a:avLst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ko-KR" sz="900" dirty="0" smtClean="0">
                <a:solidFill>
                  <a:schemeClr val="tx1"/>
                </a:solidFill>
                <a:ea typeface="Arial Unicode MS" pitchFamily="50" charset="-127"/>
                <a:cs typeface="Arial" pitchFamily="34" charset="0"/>
              </a:rPr>
              <a:t>3</a:t>
            </a:r>
            <a:r>
              <a:rPr kumimoji="0" lang="en-US" altLang="ko-KR" sz="900" dirty="0" smtClean="0">
                <a:solidFill>
                  <a:schemeClr val="tx1"/>
                </a:solidFill>
                <a:ea typeface="Arial Unicode MS" pitchFamily="50" charset="-127"/>
                <a:cs typeface="Arial" pitchFamily="34" charset="0"/>
              </a:rPr>
              <a:t>.Select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57818" y="1285860"/>
            <a:ext cx="2500330" cy="428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6143636" y="4714884"/>
            <a:ext cx="1714512" cy="428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1" name="Elbow Connector 20"/>
          <p:cNvCxnSpPr>
            <a:endCxn id="16" idx="1"/>
          </p:cNvCxnSpPr>
          <p:nvPr/>
        </p:nvCxnSpPr>
        <p:spPr>
          <a:xfrm flipV="1">
            <a:off x="4500562" y="1500174"/>
            <a:ext cx="857256" cy="500066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/>
          <p:nvPr/>
        </p:nvCxnSpPr>
        <p:spPr>
          <a:xfrm rot="16200000" flipH="1">
            <a:off x="4429124" y="2357430"/>
            <a:ext cx="2714644" cy="2000264"/>
          </a:xfrm>
          <a:prstGeom prst="bentConnector3">
            <a:avLst>
              <a:gd name="adj1" fmla="val 15848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슬라이드 번호 개체 틀 3"/>
          <p:cNvSpPr>
            <a:spLocks noGrp="1"/>
          </p:cNvSpPr>
          <p:nvPr>
            <p:ph type="sldNum" sz="quarter" idx="4294967295"/>
          </p:nvPr>
        </p:nvSpPr>
        <p:spPr>
          <a:xfrm>
            <a:off x="8459788" y="6376988"/>
            <a:ext cx="51435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fld id="{8C9D214A-EDD6-46CB-B135-BE45C5BB483E}" type="slidenum">
              <a:rPr lang="ko-KR" altLang="en-US" sz="1100" smtClean="0">
                <a:latin typeface="+mj-lt"/>
                <a:cs typeface="Arial" pitchFamily="34" charset="0"/>
              </a:rPr>
              <a:pPr algn="r">
                <a:defRPr/>
              </a:pPr>
              <a:t>10</a:t>
            </a:fld>
            <a:endParaRPr lang="ko-KR" altLang="en-US" sz="110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7664" y="3459480"/>
            <a:ext cx="1371600" cy="22716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4103" name="Picture 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1216" y="3459480"/>
            <a:ext cx="1371600" cy="22716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4100" name="Picture 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60416" y="3444240"/>
            <a:ext cx="1371600" cy="22716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4098" name="Picture 2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3458304"/>
            <a:ext cx="1371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ko-KR" dirty="0" smtClean="0">
                <a:effectLst/>
                <a:ea typeface="맑은 고딕" pitchFamily="50" charset="-127"/>
                <a:cs typeface="Arial" charset="0"/>
              </a:rPr>
              <a:t>Add a Folder</a:t>
            </a:r>
            <a:endParaRPr lang="ko-KR" altLang="en-US" dirty="0" smtClean="0">
              <a:effectLst/>
              <a:ea typeface="굴림" pitchFamily="50" charset="-127"/>
              <a:cs typeface="Arial" charset="0"/>
            </a:endParaRPr>
          </a:p>
        </p:txBody>
      </p:sp>
      <p:sp>
        <p:nvSpPr>
          <p:cNvPr id="19459" name="내용 개체 틀 2"/>
          <p:cNvSpPr>
            <a:spLocks noGrp="1"/>
          </p:cNvSpPr>
          <p:nvPr>
            <p:ph sz="quarter" idx="13"/>
          </p:nvPr>
        </p:nvSpPr>
        <p:spPr>
          <a:xfrm>
            <a:off x="35496" y="692696"/>
            <a:ext cx="8785225" cy="2016894"/>
          </a:xfrm>
        </p:spPr>
        <p:txBody>
          <a:bodyPr>
            <a:noAutofit/>
          </a:bodyPr>
          <a:lstStyle/>
          <a:p>
            <a:pPr marL="342900" indent="-342900"/>
            <a:r>
              <a:rPr lang="en-US" altLang="ko-KR" sz="1100" b="1" dirty="0" smtClean="0">
                <a:ea typeface="HY각헤드라인B" pitchFamily="18" charset="-127"/>
                <a:cs typeface="Arial" charset="0"/>
              </a:rPr>
              <a:t>Q : </a:t>
            </a:r>
            <a:r>
              <a:rPr lang="en-US" altLang="ko-KR" sz="1100" b="1" dirty="0" smtClean="0">
                <a:ea typeface="굴림" charset="-127"/>
                <a:cs typeface="Arial" charset="0"/>
              </a:rPr>
              <a:t>How do I add a  folder on my device?</a:t>
            </a:r>
          </a:p>
          <a:p>
            <a:pPr marL="342900" indent="-342900"/>
            <a:endParaRPr lang="en-US" altLang="ko-KR" sz="1100" b="1" dirty="0" smtClean="0">
              <a:ea typeface="HY각헤드라인B" pitchFamily="18" charset="-127"/>
              <a:cs typeface="Arial" charset="0"/>
            </a:endParaRPr>
          </a:p>
          <a:p>
            <a:pPr marL="342900" indent="-342900"/>
            <a:r>
              <a:rPr lang="en-US" altLang="ko-KR" sz="1100" b="1" dirty="0" smtClean="0">
                <a:ea typeface="Arial Unicode MS" pitchFamily="50" charset="-127"/>
                <a:cs typeface="Arial Unicode MS" pitchFamily="50" charset="-127"/>
              </a:rPr>
              <a:t>A :</a:t>
            </a:r>
            <a:r>
              <a:rPr lang="en-US" altLang="ko-KR" sz="1100" b="1" dirty="0" smtClean="0">
                <a:ea typeface="HY각헤드라인B" pitchFamily="18" charset="-127"/>
                <a:cs typeface="Arial" charset="0"/>
              </a:rPr>
              <a:t> </a:t>
            </a:r>
            <a:r>
              <a:rPr lang="en-US" altLang="ko-KR" sz="1100" b="1" dirty="0" smtClean="0">
                <a:ea typeface="굴림" charset="-127"/>
                <a:cs typeface="Arial" charset="0"/>
              </a:rPr>
              <a:t>To add folder on the device follow the steps below:</a:t>
            </a:r>
            <a:endParaRPr lang="en-US" altLang="ko-KR" sz="1100" b="1" dirty="0" smtClean="0">
              <a:ea typeface="HY각헤드라인B" pitchFamily="18" charset="-127"/>
              <a:cs typeface="Arial" charset="0"/>
            </a:endParaRPr>
          </a:p>
          <a:p>
            <a:pPr marL="342900" indent="-342900"/>
            <a:endParaRPr lang="en-US" altLang="ko-KR" sz="1100" dirty="0" smtClean="0">
              <a:ea typeface="HY각헤드라인B" pitchFamily="18" charset="-127"/>
              <a:cs typeface="Arial" charset="0"/>
            </a:endParaRPr>
          </a:p>
          <a:p>
            <a:pPr marL="342900" indent="-342900"/>
            <a:r>
              <a:rPr lang="en-US" altLang="ko-KR" sz="1100" dirty="0" smtClean="0">
                <a:ea typeface="HY각헤드라인B" pitchFamily="18" charset="-127"/>
                <a:cs typeface="Arial" charset="0"/>
              </a:rPr>
              <a:t>   1. From the standby screen, tap </a:t>
            </a:r>
            <a:r>
              <a:rPr lang="en-US" altLang="ko-KR" sz="1100" b="1" dirty="0" smtClean="0">
                <a:ea typeface="HY각헤드라인B" pitchFamily="18" charset="-127"/>
                <a:cs typeface="Arial" charset="0"/>
              </a:rPr>
              <a:t>Applications</a:t>
            </a:r>
            <a:r>
              <a:rPr lang="en-US" altLang="ko-KR" sz="1100" dirty="0" smtClean="0">
                <a:ea typeface="HY각헤드라인B" pitchFamily="18" charset="-127"/>
                <a:cs typeface="Arial" charset="0"/>
              </a:rPr>
              <a:t>.</a:t>
            </a:r>
          </a:p>
          <a:p>
            <a:pPr marL="342900" indent="-342900"/>
            <a:r>
              <a:rPr lang="en-US" altLang="ko-KR" sz="1100" dirty="0" smtClean="0">
                <a:ea typeface="HY각헤드라인B" pitchFamily="18" charset="-127"/>
                <a:cs typeface="Arial" charset="0"/>
              </a:rPr>
              <a:t>   2. Select </a:t>
            </a:r>
            <a:r>
              <a:rPr lang="en-US" altLang="ko-KR" sz="1100" b="1" dirty="0" smtClean="0">
                <a:ea typeface="HY각헤드라인B" pitchFamily="18" charset="-127"/>
                <a:cs typeface="Arial" charset="0"/>
              </a:rPr>
              <a:t>Menu </a:t>
            </a:r>
            <a:r>
              <a:rPr lang="en-US" altLang="ko-KR" sz="1100" dirty="0" smtClean="0">
                <a:ea typeface="HY각헤드라인B" pitchFamily="18" charset="-127"/>
                <a:cs typeface="Arial" charset="0"/>
              </a:rPr>
              <a:t>key.</a:t>
            </a:r>
          </a:p>
          <a:p>
            <a:pPr marL="342900" indent="-342900"/>
            <a:r>
              <a:rPr lang="en-US" altLang="ko-KR" sz="1100" dirty="0" smtClean="0">
                <a:ea typeface="HY각헤드라인B" pitchFamily="18" charset="-127"/>
                <a:cs typeface="Arial" charset="0"/>
              </a:rPr>
              <a:t>   3. Select </a:t>
            </a:r>
            <a:r>
              <a:rPr lang="en-US" altLang="ko-KR" sz="1100" b="1" dirty="0" smtClean="0">
                <a:ea typeface="HY각헤드라인B" pitchFamily="18" charset="-127"/>
                <a:cs typeface="Arial" charset="0"/>
              </a:rPr>
              <a:t>Edit</a:t>
            </a:r>
            <a:r>
              <a:rPr lang="en-US" altLang="ko-KR" sz="1100" dirty="0" smtClean="0">
                <a:ea typeface="HY각헤드라인B" pitchFamily="18" charset="-127"/>
                <a:cs typeface="Arial" charset="0"/>
              </a:rPr>
              <a:t>.</a:t>
            </a:r>
          </a:p>
          <a:p>
            <a:pPr marL="342900" indent="-342900"/>
            <a:r>
              <a:rPr lang="en-US" altLang="ko-KR" sz="1100" dirty="0" smtClean="0">
                <a:ea typeface="HY각헤드라인B" pitchFamily="18" charset="-127"/>
                <a:cs typeface="Arial" charset="0"/>
              </a:rPr>
              <a:t>   4. </a:t>
            </a:r>
            <a:r>
              <a:rPr lang="en-US" altLang="ko-KR" sz="1100" dirty="0" smtClean="0">
                <a:ea typeface="굴림" charset="-127"/>
                <a:cs typeface="Arial" charset="0"/>
              </a:rPr>
              <a:t>Choose the desired application, Touch and Hold. And then drag to below folder.</a:t>
            </a:r>
            <a:endParaRPr lang="en-US" altLang="ko-KR" sz="1100" dirty="0" smtClean="0">
              <a:ea typeface="HY각헤드라인B" pitchFamily="18" charset="-127"/>
              <a:cs typeface="Arial" charset="0"/>
            </a:endParaRPr>
          </a:p>
          <a:p>
            <a:pPr marL="342900" indent="-342900"/>
            <a:r>
              <a:rPr lang="en-US" altLang="ko-KR" sz="1100" dirty="0" smtClean="0">
                <a:ea typeface="HY각헤드라인B" pitchFamily="18" charset="-127"/>
                <a:cs typeface="Arial" charset="0"/>
              </a:rPr>
              <a:t>   5. Touch &amp; Hold </a:t>
            </a:r>
            <a:r>
              <a:rPr lang="en-US" altLang="ko-KR" sz="1100" b="1" dirty="0" smtClean="0">
                <a:ea typeface="HY각헤드라인B" pitchFamily="18" charset="-127"/>
                <a:cs typeface="Arial" charset="0"/>
              </a:rPr>
              <a:t>Make</a:t>
            </a:r>
            <a:r>
              <a:rPr lang="en-US" altLang="ko-KR" sz="1100" dirty="0" smtClean="0">
                <a:ea typeface="HY각헤드라인B" pitchFamily="18" charset="-127"/>
                <a:cs typeface="Arial" charset="0"/>
              </a:rPr>
              <a:t> </a:t>
            </a:r>
            <a:r>
              <a:rPr lang="en-US" altLang="ko-KR" sz="1100" b="1" dirty="0" smtClean="0">
                <a:ea typeface="HY각헤드라인B" pitchFamily="18" charset="-127"/>
                <a:cs typeface="Arial" charset="0"/>
              </a:rPr>
              <a:t>Folder</a:t>
            </a:r>
            <a:r>
              <a:rPr lang="en-US" altLang="ko-KR" sz="1100" dirty="0" smtClean="0">
                <a:ea typeface="HY각헤드라인B" pitchFamily="18" charset="-127"/>
                <a:cs typeface="Arial" charset="0"/>
              </a:rPr>
              <a:t>, and drag.</a:t>
            </a:r>
            <a:endParaRPr lang="en-US" altLang="ko-KR" sz="1100" dirty="0" smtClean="0">
              <a:solidFill>
                <a:srgbClr val="0000FF"/>
              </a:solidFill>
              <a:ea typeface="굴림" charset="-127"/>
              <a:cs typeface="Arial" charset="0"/>
            </a:endParaRPr>
          </a:p>
          <a:p>
            <a:pPr marL="342900" indent="-342900"/>
            <a:r>
              <a:rPr lang="en-US" altLang="ko-KR" sz="1100" dirty="0" smtClean="0">
                <a:ea typeface="HY각헤드라인B" pitchFamily="18" charset="-127"/>
                <a:cs typeface="Arial" charset="0"/>
              </a:rPr>
              <a:t>   6. Enter the folder name, Select </a:t>
            </a:r>
            <a:r>
              <a:rPr lang="en-US" altLang="ko-KR" sz="1100" b="1" dirty="0" smtClean="0">
                <a:ea typeface="HY각헤드라인B" pitchFamily="18" charset="-127"/>
                <a:cs typeface="Arial" charset="0"/>
              </a:rPr>
              <a:t>Yes</a:t>
            </a:r>
            <a:r>
              <a:rPr lang="en-US" altLang="ko-KR" sz="1100" dirty="0" smtClean="0">
                <a:ea typeface="HY각헤드라인B" pitchFamily="18" charset="-127"/>
                <a:cs typeface="Arial" charset="0"/>
              </a:rPr>
              <a:t>.</a:t>
            </a:r>
          </a:p>
        </p:txBody>
      </p:sp>
      <p:sp>
        <p:nvSpPr>
          <p:cNvPr id="32772" name="슬라이드 번호 개체 틀 3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C1182EA-1613-4A64-B6D9-BA5F760488BC}" type="slidenum">
              <a:rPr lang="ko-KR" altLang="en-US" smtClean="0"/>
              <a:pPr>
                <a:defRPr/>
              </a:pPr>
              <a:t>11</a:t>
            </a:fld>
            <a:endParaRPr lang="ko-KR" altLang="en-US" smtClean="0"/>
          </a:p>
        </p:txBody>
      </p:sp>
      <p:sp>
        <p:nvSpPr>
          <p:cNvPr id="19463" name="직사각형 17"/>
          <p:cNvSpPr>
            <a:spLocks noChangeArrowheads="1"/>
          </p:cNvSpPr>
          <p:nvPr/>
        </p:nvSpPr>
        <p:spPr bwMode="auto">
          <a:xfrm flipV="1">
            <a:off x="4484738" y="5383066"/>
            <a:ext cx="434975" cy="341312"/>
          </a:xfrm>
          <a:prstGeom prst="rect">
            <a:avLst/>
          </a:prstGeom>
          <a:noFill/>
          <a:ln w="25400" algn="ctr">
            <a:solidFill>
              <a:srgbClr val="92D05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6"/>
              </a:buBlip>
            </a:pPr>
            <a:endParaRPr kumimoji="0" lang="ko-KR" altLang="en-US"/>
          </a:p>
        </p:txBody>
      </p:sp>
      <p:sp>
        <p:nvSpPr>
          <p:cNvPr id="19464" name="직사각형 17"/>
          <p:cNvSpPr>
            <a:spLocks noChangeArrowheads="1"/>
          </p:cNvSpPr>
          <p:nvPr/>
        </p:nvSpPr>
        <p:spPr bwMode="auto">
          <a:xfrm>
            <a:off x="6000626" y="4135291"/>
            <a:ext cx="1098550" cy="161925"/>
          </a:xfrm>
          <a:prstGeom prst="rect">
            <a:avLst/>
          </a:prstGeom>
          <a:noFill/>
          <a:ln w="25400" algn="ctr">
            <a:solidFill>
              <a:srgbClr val="92D05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6"/>
              </a:buBlip>
            </a:pPr>
            <a:endParaRPr kumimoji="0" lang="ko-KR" altLang="en-US"/>
          </a:p>
        </p:txBody>
      </p:sp>
      <p:sp>
        <p:nvSpPr>
          <p:cNvPr id="19" name="사각형 설명선 18"/>
          <p:cNvSpPr/>
          <p:nvPr/>
        </p:nvSpPr>
        <p:spPr bwMode="auto">
          <a:xfrm>
            <a:off x="6394326" y="3829621"/>
            <a:ext cx="687388" cy="217487"/>
          </a:xfrm>
          <a:prstGeom prst="wedgeRectCallout">
            <a:avLst>
              <a:gd name="adj1" fmla="val -21791"/>
              <a:gd name="adj2" fmla="val 115504"/>
            </a:avLst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6</a:t>
            </a:r>
            <a:r>
              <a:rPr kumimoji="0" lang="en-US" altLang="ko-KR" sz="900" dirty="0" smtClean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-1.Enter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24" name="사각형 설명선 23"/>
          <p:cNvSpPr/>
          <p:nvPr/>
        </p:nvSpPr>
        <p:spPr bwMode="auto">
          <a:xfrm>
            <a:off x="4530775" y="5854553"/>
            <a:ext cx="733425" cy="344488"/>
          </a:xfrm>
          <a:prstGeom prst="wedgeRectCallout">
            <a:avLst>
              <a:gd name="adj1" fmla="val -21933"/>
              <a:gd name="adj2" fmla="val -91419"/>
            </a:avLst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5</a:t>
            </a:r>
            <a:r>
              <a:rPr kumimoji="0" lang="en-US" altLang="ko-KR" sz="900" dirty="0" smtClean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-1.Touch</a:t>
            </a:r>
            <a:endParaRPr kumimoji="0" lang="en-US" altLang="ko-KR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&amp; Hold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3" name="오른쪽 화살표 2"/>
          <p:cNvSpPr/>
          <p:nvPr/>
        </p:nvSpPr>
        <p:spPr>
          <a:xfrm rot="16200000">
            <a:off x="4359326" y="4963965"/>
            <a:ext cx="685800" cy="142875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rgbClr val="FFFFFF"/>
              </a:solidFill>
              <a:ea typeface="굴림" pitchFamily="50" charset="-127"/>
            </a:endParaRPr>
          </a:p>
        </p:txBody>
      </p:sp>
      <p:sp>
        <p:nvSpPr>
          <p:cNvPr id="27" name="사각형 설명선 26"/>
          <p:cNvSpPr/>
          <p:nvPr/>
        </p:nvSpPr>
        <p:spPr bwMode="auto">
          <a:xfrm>
            <a:off x="4386313" y="4976666"/>
            <a:ext cx="642937" cy="217487"/>
          </a:xfrm>
          <a:prstGeom prst="wedgeRectCallout">
            <a:avLst>
              <a:gd name="adj1" fmla="val -10908"/>
              <a:gd name="adj2" fmla="val 50319"/>
            </a:avLst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5</a:t>
            </a:r>
            <a:r>
              <a:rPr kumimoji="0" lang="en-US" altLang="ko-KR" sz="900" dirty="0" smtClean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-2.Drag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9470" name="직사각형 17"/>
          <p:cNvSpPr>
            <a:spLocks noChangeArrowheads="1"/>
          </p:cNvSpPr>
          <p:nvPr/>
        </p:nvSpPr>
        <p:spPr bwMode="auto">
          <a:xfrm>
            <a:off x="8304089" y="4293171"/>
            <a:ext cx="276225" cy="306387"/>
          </a:xfrm>
          <a:prstGeom prst="rect">
            <a:avLst/>
          </a:prstGeom>
          <a:noFill/>
          <a:ln w="25400" algn="ctr">
            <a:solidFill>
              <a:srgbClr val="92D05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6"/>
              </a:buBlip>
            </a:pPr>
            <a:endParaRPr kumimoji="0" lang="ko-KR" altLang="en-US"/>
          </a:p>
        </p:txBody>
      </p:sp>
      <p:sp>
        <p:nvSpPr>
          <p:cNvPr id="19471" name="직사각형 17"/>
          <p:cNvSpPr>
            <a:spLocks noChangeArrowheads="1"/>
          </p:cNvSpPr>
          <p:nvPr/>
        </p:nvSpPr>
        <p:spPr bwMode="auto">
          <a:xfrm>
            <a:off x="5958112" y="4427043"/>
            <a:ext cx="555625" cy="166687"/>
          </a:xfrm>
          <a:prstGeom prst="rect">
            <a:avLst/>
          </a:prstGeom>
          <a:noFill/>
          <a:ln w="25400" algn="ctr">
            <a:solidFill>
              <a:srgbClr val="92D05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6"/>
              </a:buBlip>
            </a:pPr>
            <a:endParaRPr kumimoji="0" lang="ko-KR" altLang="en-US"/>
          </a:p>
        </p:txBody>
      </p:sp>
      <p:sp>
        <p:nvSpPr>
          <p:cNvPr id="26" name="사각형 설명선 25"/>
          <p:cNvSpPr/>
          <p:nvPr/>
        </p:nvSpPr>
        <p:spPr bwMode="auto">
          <a:xfrm>
            <a:off x="6049839" y="4765180"/>
            <a:ext cx="744537" cy="217488"/>
          </a:xfrm>
          <a:prstGeom prst="wedgeRectCallout">
            <a:avLst>
              <a:gd name="adj1" fmla="val -20760"/>
              <a:gd name="adj2" fmla="val -122419"/>
            </a:avLst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 smtClean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6-2.Select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9478" name="직사각형 17"/>
          <p:cNvSpPr>
            <a:spLocks noChangeArrowheads="1"/>
          </p:cNvSpPr>
          <p:nvPr/>
        </p:nvSpPr>
        <p:spPr bwMode="auto">
          <a:xfrm>
            <a:off x="1481986" y="5434013"/>
            <a:ext cx="465138" cy="280987"/>
          </a:xfrm>
          <a:prstGeom prst="rect">
            <a:avLst/>
          </a:prstGeom>
          <a:noFill/>
          <a:ln w="25400" algn="ctr">
            <a:solidFill>
              <a:srgbClr val="92D05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6"/>
              </a:buBlip>
            </a:pPr>
            <a:endParaRPr kumimoji="0" lang="ko-KR" altLang="en-US"/>
          </a:p>
        </p:txBody>
      </p:sp>
      <p:sp>
        <p:nvSpPr>
          <p:cNvPr id="34" name="사각형 설명선 33"/>
          <p:cNvSpPr/>
          <p:nvPr/>
        </p:nvSpPr>
        <p:spPr bwMode="auto">
          <a:xfrm>
            <a:off x="1637561" y="5064125"/>
            <a:ext cx="642938" cy="217488"/>
          </a:xfrm>
          <a:prstGeom prst="wedgeRectCallout">
            <a:avLst>
              <a:gd name="adj1" fmla="val -20830"/>
              <a:gd name="adj2" fmla="val 112245"/>
            </a:avLst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" pitchFamily="34" charset="0"/>
              </a:rPr>
              <a:t>3.Select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19481" name="직사각형 36"/>
          <p:cNvSpPr>
            <a:spLocks noChangeArrowheads="1"/>
          </p:cNvSpPr>
          <p:nvPr/>
        </p:nvSpPr>
        <p:spPr bwMode="auto">
          <a:xfrm>
            <a:off x="250404" y="5465763"/>
            <a:ext cx="211137" cy="204787"/>
          </a:xfrm>
          <a:prstGeom prst="rect">
            <a:avLst/>
          </a:prstGeom>
          <a:noFill/>
          <a:ln w="25400" algn="ctr">
            <a:solidFill>
              <a:srgbClr val="92D05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6"/>
              </a:buBlip>
            </a:pPr>
            <a:endParaRPr kumimoji="0" lang="ko-KR" altLang="en-US"/>
          </a:p>
        </p:txBody>
      </p:sp>
      <p:sp>
        <p:nvSpPr>
          <p:cNvPr id="37" name="사각형 설명선 36"/>
          <p:cNvSpPr/>
          <p:nvPr/>
        </p:nvSpPr>
        <p:spPr bwMode="auto">
          <a:xfrm>
            <a:off x="167854" y="5830888"/>
            <a:ext cx="642937" cy="217487"/>
          </a:xfrm>
          <a:prstGeom prst="wedgeRectCallout">
            <a:avLst>
              <a:gd name="adj1" fmla="val -20432"/>
              <a:gd name="adj2" fmla="val -122787"/>
            </a:avLst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" pitchFamily="34" charset="0"/>
              </a:rPr>
              <a:t>2.Select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8464" y="3789040"/>
            <a:ext cx="1080120" cy="163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15816" y="3455288"/>
            <a:ext cx="1371600" cy="22716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4105" name="Picture 9"/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08304" y="3429000"/>
            <a:ext cx="1371600" cy="22716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25" name="직사각형 17"/>
          <p:cNvSpPr>
            <a:spLocks noChangeArrowheads="1"/>
          </p:cNvSpPr>
          <p:nvPr/>
        </p:nvSpPr>
        <p:spPr bwMode="auto">
          <a:xfrm>
            <a:off x="3084884" y="4581129"/>
            <a:ext cx="288032" cy="216024"/>
          </a:xfrm>
          <a:prstGeom prst="rect">
            <a:avLst/>
          </a:prstGeom>
          <a:noFill/>
          <a:ln w="25400" algn="ctr">
            <a:solidFill>
              <a:srgbClr val="92D05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6"/>
              </a:buBlip>
            </a:pPr>
            <a:endParaRPr kumimoji="0" lang="ko-KR" altLang="en-US"/>
          </a:p>
        </p:txBody>
      </p:sp>
      <p:sp>
        <p:nvSpPr>
          <p:cNvPr id="28" name="직사각형 17"/>
          <p:cNvSpPr>
            <a:spLocks noChangeArrowheads="1"/>
          </p:cNvSpPr>
          <p:nvPr/>
        </p:nvSpPr>
        <p:spPr bwMode="auto">
          <a:xfrm>
            <a:off x="3610844" y="3980012"/>
            <a:ext cx="288032" cy="216024"/>
          </a:xfrm>
          <a:prstGeom prst="rect">
            <a:avLst/>
          </a:prstGeom>
          <a:noFill/>
          <a:ln w="25400" algn="ctr">
            <a:solidFill>
              <a:srgbClr val="92D05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6"/>
              </a:buBlip>
            </a:pPr>
            <a:endParaRPr kumimoji="0" lang="ko-KR" altLang="en-US"/>
          </a:p>
        </p:txBody>
      </p:sp>
      <p:sp>
        <p:nvSpPr>
          <p:cNvPr id="29" name="오른쪽 화살표 28"/>
          <p:cNvSpPr/>
          <p:nvPr/>
        </p:nvSpPr>
        <p:spPr>
          <a:xfrm rot="16200000" flipH="1">
            <a:off x="2915817" y="5013177"/>
            <a:ext cx="576064" cy="144016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rgbClr val="FFFFFF"/>
              </a:solidFill>
              <a:ea typeface="굴림" pitchFamily="50" charset="-127"/>
            </a:endParaRPr>
          </a:p>
        </p:txBody>
      </p:sp>
      <p:sp>
        <p:nvSpPr>
          <p:cNvPr id="30" name="오른쪽 화살표 29"/>
          <p:cNvSpPr/>
          <p:nvPr/>
        </p:nvSpPr>
        <p:spPr>
          <a:xfrm rot="17554173" flipH="1">
            <a:off x="2923730" y="4721066"/>
            <a:ext cx="1220208" cy="142603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rgbClr val="FFFFFF"/>
              </a:solidFill>
              <a:ea typeface="굴림" pitchFamily="50" charset="-127"/>
            </a:endParaRPr>
          </a:p>
        </p:txBody>
      </p:sp>
      <p:sp>
        <p:nvSpPr>
          <p:cNvPr id="31" name="사각형 설명선 30"/>
          <p:cNvSpPr/>
          <p:nvPr/>
        </p:nvSpPr>
        <p:spPr bwMode="auto">
          <a:xfrm>
            <a:off x="3000351" y="4869161"/>
            <a:ext cx="576064" cy="216024"/>
          </a:xfrm>
          <a:prstGeom prst="wedgeRectCallout">
            <a:avLst>
              <a:gd name="adj1" fmla="val -10908"/>
              <a:gd name="adj2" fmla="val 50319"/>
            </a:avLst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en-US" altLang="ko-KR" sz="900" dirty="0" smtClean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4</a:t>
            </a:r>
            <a:r>
              <a:rPr kumimoji="0" lang="en-US" altLang="ko-KR" sz="900" dirty="0" smtClean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.Drag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 idx="4294967295"/>
          </p:nvPr>
        </p:nvSpPr>
        <p:spPr>
          <a:xfrm>
            <a:off x="67218" y="48126"/>
            <a:ext cx="8229600" cy="562074"/>
          </a:xfrm>
        </p:spPr>
        <p:txBody>
          <a:bodyPr/>
          <a:lstStyle/>
          <a:p>
            <a:pPr algn="l"/>
            <a:r>
              <a:rPr lang="en-US" altLang="ko-KR" sz="3200" b="1" kern="1200" dirty="0" smtClean="0">
                <a:solidFill>
                  <a:schemeClr val="bg1"/>
                </a:solidFill>
                <a:latin typeface="arial"/>
                <a:ea typeface="맑은 고딕"/>
                <a:cs typeface="Arial"/>
              </a:rPr>
              <a:t>Move Folder  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7" name="Picture 5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708920"/>
            <a:ext cx="1371600" cy="22716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8" name="직사각형 36"/>
          <p:cNvSpPr>
            <a:spLocks noChangeArrowheads="1"/>
          </p:cNvSpPr>
          <p:nvPr/>
        </p:nvSpPr>
        <p:spPr bwMode="auto">
          <a:xfrm>
            <a:off x="1343992" y="4652020"/>
            <a:ext cx="355600" cy="342900"/>
          </a:xfrm>
          <a:prstGeom prst="rect">
            <a:avLst/>
          </a:prstGeom>
          <a:noFill/>
          <a:ln w="25400" algn="ctr">
            <a:solidFill>
              <a:srgbClr val="92D05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 dirty="0"/>
          </a:p>
        </p:txBody>
      </p:sp>
      <p:sp>
        <p:nvSpPr>
          <p:cNvPr id="9" name="사각형 설명선 8"/>
          <p:cNvSpPr/>
          <p:nvPr/>
        </p:nvSpPr>
        <p:spPr bwMode="auto">
          <a:xfrm>
            <a:off x="1028254" y="4296420"/>
            <a:ext cx="642937" cy="217488"/>
          </a:xfrm>
          <a:prstGeom prst="wedgeRectCallout">
            <a:avLst>
              <a:gd name="adj1" fmla="val 21463"/>
              <a:gd name="adj2" fmla="val 111875"/>
            </a:avLst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" pitchFamily="34" charset="0"/>
              </a:rPr>
              <a:t>1.Select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2723481"/>
            <a:ext cx="1362960" cy="22716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2723481"/>
            <a:ext cx="1362960" cy="22716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2723481"/>
            <a:ext cx="1362960" cy="22716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5" name="직사각형 14"/>
          <p:cNvSpPr/>
          <p:nvPr/>
        </p:nvSpPr>
        <p:spPr>
          <a:xfrm>
            <a:off x="107504" y="692696"/>
            <a:ext cx="8208912" cy="1480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ko-KR" sz="1100" b="1" dirty="0" smtClean="0">
                <a:latin typeface="+mn-ea"/>
                <a:cs typeface="HY각헤드라인B"/>
              </a:rPr>
              <a:t>Q : How do I move the folder from menu screen to home screen?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altLang="ko-KR" sz="1100" b="1" dirty="0" smtClean="0">
              <a:latin typeface="+mn-ea"/>
              <a:cs typeface="HY각헤드라인B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ko-KR" sz="1100" b="1" dirty="0" smtClean="0">
                <a:latin typeface="+mn-ea"/>
                <a:cs typeface="Arial Unicode MS" pitchFamily="50" charset="-127"/>
              </a:rPr>
              <a:t>A :</a:t>
            </a:r>
            <a:r>
              <a:rPr lang="en-US" altLang="ko-KR" sz="1100" b="1" dirty="0" smtClean="0">
                <a:latin typeface="+mn-ea"/>
                <a:cs typeface="HY각헤드라인B"/>
              </a:rPr>
              <a:t> To move the folder from menu screen to home screen , follow the steps below :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ko-KR" sz="1100" b="1" dirty="0" smtClean="0">
                <a:solidFill>
                  <a:srgbClr val="FF0000"/>
                </a:solidFill>
                <a:latin typeface="+mn-ea"/>
                <a:cs typeface="HY각헤드라인B"/>
              </a:rPr>
              <a:t> </a:t>
            </a:r>
            <a:endParaRPr lang="en-US" altLang="ko-KR" sz="1100" dirty="0" smtClean="0">
              <a:solidFill>
                <a:srgbClr val="FF0000"/>
              </a:solidFill>
              <a:latin typeface="+mn-ea"/>
              <a:cs typeface="HY각헤드라인B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ko-KR" sz="1100" dirty="0" smtClean="0">
                <a:latin typeface="+mn-ea"/>
                <a:cs typeface="HY각헤드라인B"/>
              </a:rPr>
              <a:t>   1. From the standby screen, tap </a:t>
            </a:r>
            <a:r>
              <a:rPr lang="en-US" altLang="ko-KR" sz="1100" b="1" dirty="0" smtClean="0">
                <a:latin typeface="+mn-ea"/>
                <a:cs typeface="HY각헤드라인B"/>
              </a:rPr>
              <a:t>Applications</a:t>
            </a:r>
            <a:r>
              <a:rPr lang="en-US" altLang="ko-KR" sz="1100" dirty="0" smtClean="0">
                <a:latin typeface="+mn-ea"/>
                <a:cs typeface="HY각헤드라인B"/>
              </a:rPr>
              <a:t>.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ko-KR" sz="1100" dirty="0" smtClean="0">
                <a:latin typeface="+mn-ea"/>
                <a:cs typeface="HY각헤드라인B"/>
              </a:rPr>
              <a:t>   2.</a:t>
            </a:r>
            <a:r>
              <a:rPr lang="en-US" altLang="ko-KR" sz="1100" dirty="0" smtClean="0">
                <a:ea typeface="HY각헤드라인B" pitchFamily="18" charset="-127"/>
                <a:cs typeface="Arial" charset="0"/>
              </a:rPr>
              <a:t> </a:t>
            </a:r>
            <a:r>
              <a:rPr lang="en-US" altLang="ko-KR" sz="1100" dirty="0" smtClean="0">
                <a:ea typeface="굴림" charset="-127"/>
                <a:cs typeface="Arial" charset="0"/>
              </a:rPr>
              <a:t>Choose the desired folder, </a:t>
            </a:r>
            <a:r>
              <a:rPr lang="en-US" altLang="ko-KR" sz="1100" b="1" dirty="0" smtClean="0">
                <a:ea typeface="굴림" charset="-127"/>
                <a:cs typeface="Arial" charset="0"/>
              </a:rPr>
              <a:t>Touch and Hold</a:t>
            </a:r>
            <a:r>
              <a:rPr lang="en-US" altLang="ko-KR" sz="1100" dirty="0" smtClean="0">
                <a:ea typeface="굴림" charset="-127"/>
                <a:cs typeface="Arial" charset="0"/>
              </a:rPr>
              <a:t>.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ko-KR" sz="1100" dirty="0" smtClean="0">
                <a:ea typeface="굴림" charset="-127"/>
                <a:cs typeface="Arial" charset="0"/>
              </a:rPr>
              <a:t>   3. The folder will be moved to the home screen</a:t>
            </a:r>
          </a:p>
        </p:txBody>
      </p:sp>
      <p:sp>
        <p:nvSpPr>
          <p:cNvPr id="16" name="직사각형 36"/>
          <p:cNvSpPr>
            <a:spLocks noChangeArrowheads="1"/>
          </p:cNvSpPr>
          <p:nvPr/>
        </p:nvSpPr>
        <p:spPr bwMode="auto">
          <a:xfrm>
            <a:off x="2848248" y="4059782"/>
            <a:ext cx="355600" cy="342900"/>
          </a:xfrm>
          <a:prstGeom prst="rect">
            <a:avLst/>
          </a:prstGeom>
          <a:noFill/>
          <a:ln w="25400" algn="ctr">
            <a:solidFill>
              <a:srgbClr val="92D05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 dirty="0"/>
          </a:p>
        </p:txBody>
      </p:sp>
      <p:sp>
        <p:nvSpPr>
          <p:cNvPr id="18" name="사각형 설명선 17"/>
          <p:cNvSpPr/>
          <p:nvPr/>
        </p:nvSpPr>
        <p:spPr bwMode="auto">
          <a:xfrm>
            <a:off x="2411760" y="4509120"/>
            <a:ext cx="733425" cy="344488"/>
          </a:xfrm>
          <a:prstGeom prst="wedgeRectCallout">
            <a:avLst>
              <a:gd name="adj1" fmla="val 24180"/>
              <a:gd name="adj2" fmla="val -87783"/>
            </a:avLst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en-US" altLang="ko-KR" sz="900" dirty="0" smtClean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2</a:t>
            </a:r>
            <a:r>
              <a:rPr kumimoji="0" lang="en-US" altLang="ko-KR" sz="900" dirty="0" smtClean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.Touch</a:t>
            </a:r>
            <a:endParaRPr kumimoji="0" lang="en-US" altLang="ko-KR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&amp; Hold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2" name="슬라이드 번호 개체 틀 3"/>
          <p:cNvSpPr>
            <a:spLocks noGrp="1"/>
          </p:cNvSpPr>
          <p:nvPr>
            <p:ph type="sldNum" sz="quarter" idx="4294967295"/>
          </p:nvPr>
        </p:nvSpPr>
        <p:spPr>
          <a:xfrm>
            <a:off x="8459788" y="6376988"/>
            <a:ext cx="51435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fld id="{8C9D214A-EDD6-46CB-B135-BE45C5BB483E}" type="slidenum">
              <a:rPr lang="ko-KR" altLang="en-US" sz="1100" smtClean="0">
                <a:latin typeface="+mj-lt"/>
                <a:cs typeface="Arial" pitchFamily="34" charset="0"/>
              </a:rPr>
              <a:pPr algn="r">
                <a:defRPr/>
              </a:pPr>
              <a:t>12</a:t>
            </a:fld>
            <a:endParaRPr lang="ko-KR" altLang="en-US" sz="1100">
              <a:latin typeface="+mj-lt"/>
              <a:cs typeface="Arial" pitchFamily="34" charset="0"/>
            </a:endParaRPr>
          </a:p>
        </p:txBody>
      </p:sp>
      <p:cxnSp>
        <p:nvCxnSpPr>
          <p:cNvPr id="14" name="Elbow Connector 13"/>
          <p:cNvCxnSpPr/>
          <p:nvPr/>
        </p:nvCxnSpPr>
        <p:spPr>
          <a:xfrm>
            <a:off x="3357554" y="2000240"/>
            <a:ext cx="2500330" cy="2286016"/>
          </a:xfrm>
          <a:prstGeom prst="bentConnector3">
            <a:avLst>
              <a:gd name="adj1" fmla="val 6473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3132" y="3356992"/>
            <a:ext cx="1371600" cy="22860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3231" y="3369518"/>
            <a:ext cx="1371600" cy="22860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63330" y="3360457"/>
            <a:ext cx="1371600" cy="22860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23" name="Picture 2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429" y="3369518"/>
            <a:ext cx="1371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5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3369518"/>
            <a:ext cx="1371600" cy="22716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effectLst>
            <a:outerShdw blurRad="12700" dist="2540000" dir="11280000" sx="32000" sy="32000" algn="ctr" rotWithShape="0">
              <a:schemeClr val="bg1">
                <a:alpha val="0"/>
              </a:schemeClr>
            </a:outerShdw>
          </a:effectLst>
        </p:spPr>
        <p:txBody>
          <a:bodyPr>
            <a:normAutofit/>
          </a:bodyPr>
          <a:lstStyle/>
          <a:p>
            <a:pPr>
              <a:defRPr/>
            </a:pPr>
            <a:r>
              <a:rPr lang="en-US" altLang="ko-KR" dirty="0" smtClean="0">
                <a:effectLst/>
                <a:ea typeface="맑은 고딕" pitchFamily="50" charset="-127"/>
                <a:cs typeface="Arial" charset="0"/>
              </a:rPr>
              <a:t> Make a new Page</a:t>
            </a:r>
            <a:endParaRPr lang="ko-KR" altLang="en-US" dirty="0" smtClean="0">
              <a:effectLst/>
              <a:ea typeface="굴림" pitchFamily="50" charset="-127"/>
              <a:cs typeface="Arial" charset="0"/>
            </a:endParaRPr>
          </a:p>
        </p:txBody>
      </p:sp>
      <p:sp>
        <p:nvSpPr>
          <p:cNvPr id="20483" name="내용 개체 틀 2"/>
          <p:cNvSpPr>
            <a:spLocks noGrp="1"/>
          </p:cNvSpPr>
          <p:nvPr>
            <p:ph sz="quarter" idx="13"/>
          </p:nvPr>
        </p:nvSpPr>
        <p:spPr>
          <a:xfrm>
            <a:off x="35247" y="692696"/>
            <a:ext cx="8785225" cy="1728862"/>
          </a:xfrm>
        </p:spPr>
        <p:txBody>
          <a:bodyPr>
            <a:noAutofit/>
          </a:bodyPr>
          <a:lstStyle/>
          <a:p>
            <a:pPr marL="342900" indent="-342900"/>
            <a:r>
              <a:rPr lang="en-US" altLang="ko-KR" sz="1100" b="1" dirty="0" smtClean="0">
                <a:ea typeface="HY각헤드라인B" pitchFamily="18" charset="-127"/>
                <a:cs typeface="Arial" charset="0"/>
              </a:rPr>
              <a:t>Q : </a:t>
            </a:r>
            <a:r>
              <a:rPr lang="en-US" altLang="ko-KR" sz="1100" b="1" dirty="0" smtClean="0">
                <a:ea typeface="굴림" charset="-127"/>
                <a:cs typeface="Arial" charset="0"/>
              </a:rPr>
              <a:t>How do I add a page for applications on my device?</a:t>
            </a:r>
          </a:p>
          <a:p>
            <a:pPr marL="342900" indent="-342900"/>
            <a:endParaRPr lang="en-US" altLang="ko-KR" sz="1100" b="1" dirty="0" smtClean="0">
              <a:ea typeface="HY각헤드라인B" pitchFamily="18" charset="-127"/>
              <a:cs typeface="Arial" charset="0"/>
            </a:endParaRPr>
          </a:p>
          <a:p>
            <a:pPr marL="342900" indent="-342900"/>
            <a:r>
              <a:rPr lang="en-US" altLang="ko-KR" sz="1100" b="1" dirty="0" smtClean="0">
                <a:ea typeface="Arial Unicode MS" pitchFamily="50" charset="-127"/>
                <a:cs typeface="Arial Unicode MS" pitchFamily="50" charset="-127"/>
              </a:rPr>
              <a:t>A :</a:t>
            </a:r>
            <a:r>
              <a:rPr lang="en-US" altLang="ko-KR" sz="1100" b="1" dirty="0" smtClean="0">
                <a:ea typeface="HY각헤드라인B" pitchFamily="18" charset="-127"/>
                <a:cs typeface="Arial" charset="0"/>
              </a:rPr>
              <a:t> </a:t>
            </a:r>
            <a:r>
              <a:rPr lang="en-US" altLang="ko-KR" sz="1100" b="1" dirty="0" smtClean="0">
                <a:ea typeface="굴림" charset="-127"/>
                <a:cs typeface="Arial" charset="0"/>
              </a:rPr>
              <a:t>To add page on the device follow the steps below:</a:t>
            </a:r>
          </a:p>
          <a:p>
            <a:pPr marL="342900" indent="-342900"/>
            <a:endParaRPr lang="en-US" altLang="ko-KR" sz="1100" dirty="0" smtClean="0">
              <a:ea typeface="HY각헤드라인B" pitchFamily="18" charset="-127"/>
              <a:cs typeface="Arial" charset="0"/>
            </a:endParaRPr>
          </a:p>
          <a:p>
            <a:pPr marL="342900" indent="-342900"/>
            <a:r>
              <a:rPr lang="en-US" altLang="ko-KR" sz="1100" dirty="0" smtClean="0">
                <a:ea typeface="HY각헤드라인B" pitchFamily="18" charset="-127"/>
                <a:cs typeface="Arial" charset="0"/>
              </a:rPr>
              <a:t>   1. From the standby screen, tap </a:t>
            </a:r>
            <a:r>
              <a:rPr lang="en-US" altLang="ko-KR" sz="1100" b="1" dirty="0" smtClean="0">
                <a:ea typeface="HY각헤드라인B" pitchFamily="18" charset="-127"/>
                <a:cs typeface="Arial" charset="0"/>
              </a:rPr>
              <a:t>Applications</a:t>
            </a:r>
            <a:r>
              <a:rPr lang="en-US" altLang="ko-KR" sz="1100" dirty="0" smtClean="0">
                <a:ea typeface="HY각헤드라인B" pitchFamily="18" charset="-127"/>
                <a:cs typeface="Arial" charset="0"/>
              </a:rPr>
              <a:t>.</a:t>
            </a:r>
          </a:p>
          <a:p>
            <a:pPr marL="342900" indent="-342900"/>
            <a:r>
              <a:rPr lang="en-US" altLang="ko-KR" sz="1100" dirty="0" smtClean="0">
                <a:ea typeface="HY각헤드라인B" pitchFamily="18" charset="-127"/>
                <a:cs typeface="Arial" charset="0"/>
              </a:rPr>
              <a:t>   2. Select </a:t>
            </a:r>
            <a:r>
              <a:rPr lang="en-US" altLang="ko-KR" sz="1100" b="1" dirty="0" smtClean="0">
                <a:ea typeface="HY각헤드라인B" pitchFamily="18" charset="-127"/>
                <a:cs typeface="Arial" charset="0"/>
              </a:rPr>
              <a:t>Menu </a:t>
            </a:r>
            <a:r>
              <a:rPr lang="en-US" altLang="ko-KR" sz="1100" dirty="0" smtClean="0">
                <a:ea typeface="HY각헤드라인B" pitchFamily="18" charset="-127"/>
                <a:cs typeface="Arial" charset="0"/>
              </a:rPr>
              <a:t>key.</a:t>
            </a:r>
          </a:p>
          <a:p>
            <a:pPr marL="342900" indent="-342900"/>
            <a:r>
              <a:rPr lang="en-US" altLang="ko-KR" sz="1100" dirty="0" smtClean="0">
                <a:ea typeface="HY각헤드라인B" pitchFamily="18" charset="-127"/>
                <a:cs typeface="Arial" charset="0"/>
              </a:rPr>
              <a:t>   3. Select </a:t>
            </a:r>
            <a:r>
              <a:rPr lang="en-US" altLang="ko-KR" sz="1100" b="1" dirty="0" smtClean="0">
                <a:ea typeface="HY각헤드라인B" pitchFamily="18" charset="-127"/>
                <a:cs typeface="Arial" charset="0"/>
              </a:rPr>
              <a:t>Edit</a:t>
            </a:r>
            <a:r>
              <a:rPr lang="en-US" altLang="ko-KR" sz="1100" dirty="0" smtClean="0">
                <a:ea typeface="HY각헤드라인B" pitchFamily="18" charset="-127"/>
                <a:cs typeface="Arial" charset="0"/>
              </a:rPr>
              <a:t>.</a:t>
            </a:r>
          </a:p>
          <a:p>
            <a:pPr marL="342900" indent="-342900"/>
            <a:r>
              <a:rPr lang="en-US" altLang="ko-KR" sz="1100" dirty="0" smtClean="0">
                <a:ea typeface="HY각헤드라인B" pitchFamily="18" charset="-127"/>
                <a:cs typeface="Arial" charset="0"/>
              </a:rPr>
              <a:t>   4. Touch &amp; Hold </a:t>
            </a:r>
            <a:r>
              <a:rPr lang="en-US" altLang="ko-KR" sz="1100" b="1" dirty="0" smtClean="0">
                <a:ea typeface="HY각헤드라인B" pitchFamily="18" charset="-127"/>
                <a:cs typeface="Arial" charset="0"/>
              </a:rPr>
              <a:t>Add</a:t>
            </a:r>
            <a:r>
              <a:rPr lang="en-US" altLang="ko-KR" sz="1100" dirty="0" smtClean="0">
                <a:ea typeface="HY각헤드라인B" pitchFamily="18" charset="-127"/>
                <a:cs typeface="Arial" charset="0"/>
              </a:rPr>
              <a:t> </a:t>
            </a:r>
            <a:r>
              <a:rPr lang="en-US" altLang="ko-KR" sz="1100" b="1" dirty="0" smtClean="0">
                <a:ea typeface="HY각헤드라인B" pitchFamily="18" charset="-127"/>
                <a:cs typeface="Arial" charset="0"/>
              </a:rPr>
              <a:t>Page</a:t>
            </a:r>
            <a:r>
              <a:rPr lang="en-US" altLang="ko-KR" sz="1100" dirty="0" smtClean="0">
                <a:ea typeface="HY각헤드라인B" pitchFamily="18" charset="-127"/>
                <a:cs typeface="Arial" charset="0"/>
              </a:rPr>
              <a:t>, and drag the icon upwards to make a new page.</a:t>
            </a:r>
            <a:endParaRPr lang="en-US" altLang="ko-KR" sz="1100" dirty="0" smtClean="0">
              <a:solidFill>
                <a:srgbClr val="0000FF"/>
              </a:solidFill>
              <a:ea typeface="굴림" charset="-127"/>
              <a:cs typeface="Arial" charset="0"/>
            </a:endParaRPr>
          </a:p>
          <a:p>
            <a:pPr marL="342900" indent="-342900"/>
            <a:r>
              <a:rPr lang="en-US" altLang="ko-KR" sz="1100" dirty="0" smtClean="0">
                <a:ea typeface="HY각헤드라인B" pitchFamily="18" charset="-127"/>
                <a:cs typeface="Arial" charset="0"/>
              </a:rPr>
              <a:t>   </a:t>
            </a:r>
          </a:p>
        </p:txBody>
      </p:sp>
      <p:sp>
        <p:nvSpPr>
          <p:cNvPr id="33796" name="슬라이드 번호 개체 틀 3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76E9D3F-2F9B-468A-A9E0-C3F8ED8EADFD}" type="slidenum">
              <a:rPr lang="ko-KR" altLang="en-US" smtClean="0"/>
              <a:pPr>
                <a:defRPr/>
              </a:pPr>
              <a:t>13</a:t>
            </a:fld>
            <a:endParaRPr lang="ko-KR" altLang="en-US" dirty="0" smtClean="0"/>
          </a:p>
        </p:txBody>
      </p:sp>
      <p:sp>
        <p:nvSpPr>
          <p:cNvPr id="20487" name="직사각형 17"/>
          <p:cNvSpPr>
            <a:spLocks noChangeArrowheads="1"/>
          </p:cNvSpPr>
          <p:nvPr/>
        </p:nvSpPr>
        <p:spPr bwMode="auto">
          <a:xfrm flipV="1">
            <a:off x="5591446" y="5326732"/>
            <a:ext cx="434975" cy="341312"/>
          </a:xfrm>
          <a:prstGeom prst="rect">
            <a:avLst/>
          </a:prstGeom>
          <a:noFill/>
          <a:ln w="25400" algn="ctr">
            <a:solidFill>
              <a:srgbClr val="92D05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7"/>
              </a:buBlip>
            </a:pPr>
            <a:endParaRPr kumimoji="0" lang="ko-KR" altLang="en-US"/>
          </a:p>
        </p:txBody>
      </p:sp>
      <p:sp>
        <p:nvSpPr>
          <p:cNvPr id="20488" name="직사각형 17"/>
          <p:cNvSpPr>
            <a:spLocks noChangeArrowheads="1"/>
          </p:cNvSpPr>
          <p:nvPr/>
        </p:nvSpPr>
        <p:spPr bwMode="auto">
          <a:xfrm>
            <a:off x="6327503" y="3545035"/>
            <a:ext cx="1168400" cy="1457325"/>
          </a:xfrm>
          <a:prstGeom prst="rect">
            <a:avLst/>
          </a:prstGeom>
          <a:noFill/>
          <a:ln w="25400" algn="ctr">
            <a:solidFill>
              <a:srgbClr val="92D05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7"/>
              </a:buBlip>
            </a:pPr>
            <a:endParaRPr kumimoji="0" lang="ko-KR" altLang="en-US"/>
          </a:p>
        </p:txBody>
      </p:sp>
      <p:sp>
        <p:nvSpPr>
          <p:cNvPr id="24" name="사각형 설명선 23"/>
          <p:cNvSpPr/>
          <p:nvPr/>
        </p:nvSpPr>
        <p:spPr bwMode="auto">
          <a:xfrm>
            <a:off x="5637484" y="5798219"/>
            <a:ext cx="733425" cy="344488"/>
          </a:xfrm>
          <a:prstGeom prst="wedgeRectCallout">
            <a:avLst>
              <a:gd name="adj1" fmla="val -21933"/>
              <a:gd name="adj2" fmla="val -91419"/>
            </a:avLst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4-1.Touch</a:t>
            </a:r>
          </a:p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&amp; Hold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3" name="오른쪽 화살표 2"/>
          <p:cNvSpPr/>
          <p:nvPr/>
        </p:nvSpPr>
        <p:spPr>
          <a:xfrm rot="16200000">
            <a:off x="5466034" y="4907631"/>
            <a:ext cx="685800" cy="142875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rgbClr val="FFFFFF"/>
              </a:solidFill>
              <a:ea typeface="굴림" pitchFamily="50" charset="-127"/>
            </a:endParaRPr>
          </a:p>
        </p:txBody>
      </p:sp>
      <p:sp>
        <p:nvSpPr>
          <p:cNvPr id="27" name="사각형 설명선 26"/>
          <p:cNvSpPr/>
          <p:nvPr/>
        </p:nvSpPr>
        <p:spPr bwMode="auto">
          <a:xfrm>
            <a:off x="5493021" y="4920332"/>
            <a:ext cx="642938" cy="217487"/>
          </a:xfrm>
          <a:prstGeom prst="wedgeRectCallout">
            <a:avLst>
              <a:gd name="adj1" fmla="val -10908"/>
              <a:gd name="adj2" fmla="val 50319"/>
            </a:avLst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4-2.Drag</a:t>
            </a:r>
            <a:endParaRPr kumimoji="0" lang="ko-KR" altLang="en-US" sz="90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20495" name="직사각형 36"/>
          <p:cNvSpPr>
            <a:spLocks noChangeArrowheads="1"/>
          </p:cNvSpPr>
          <p:nvPr/>
        </p:nvSpPr>
        <p:spPr bwMode="auto">
          <a:xfrm>
            <a:off x="1343992" y="5312618"/>
            <a:ext cx="355600" cy="342900"/>
          </a:xfrm>
          <a:prstGeom prst="rect">
            <a:avLst/>
          </a:prstGeom>
          <a:noFill/>
          <a:ln w="25400" algn="ctr">
            <a:solidFill>
              <a:srgbClr val="92D05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7"/>
              </a:buBlip>
            </a:pPr>
            <a:endParaRPr kumimoji="0" lang="ko-KR" altLang="en-US" dirty="0"/>
          </a:p>
        </p:txBody>
      </p:sp>
      <p:sp>
        <p:nvSpPr>
          <p:cNvPr id="29" name="사각형 설명선 28"/>
          <p:cNvSpPr/>
          <p:nvPr/>
        </p:nvSpPr>
        <p:spPr bwMode="auto">
          <a:xfrm>
            <a:off x="1028254" y="4957018"/>
            <a:ext cx="642937" cy="217488"/>
          </a:xfrm>
          <a:prstGeom prst="wedgeRectCallout">
            <a:avLst>
              <a:gd name="adj1" fmla="val 21463"/>
              <a:gd name="adj2" fmla="val 111875"/>
            </a:avLst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" pitchFamily="34" charset="0"/>
              </a:rPr>
              <a:t>1.Select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20497" name="직사각형 17"/>
          <p:cNvSpPr>
            <a:spLocks noChangeArrowheads="1"/>
          </p:cNvSpPr>
          <p:nvPr/>
        </p:nvSpPr>
        <p:spPr bwMode="auto">
          <a:xfrm>
            <a:off x="3286570" y="5374531"/>
            <a:ext cx="465138" cy="280987"/>
          </a:xfrm>
          <a:prstGeom prst="rect">
            <a:avLst/>
          </a:prstGeom>
          <a:noFill/>
          <a:ln w="25400" algn="ctr">
            <a:solidFill>
              <a:srgbClr val="92D05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7"/>
              </a:buBlip>
            </a:pPr>
            <a:endParaRPr kumimoji="0" lang="ko-KR" altLang="en-US"/>
          </a:p>
        </p:txBody>
      </p:sp>
      <p:sp>
        <p:nvSpPr>
          <p:cNvPr id="31" name="사각형 설명선 30"/>
          <p:cNvSpPr/>
          <p:nvPr/>
        </p:nvSpPr>
        <p:spPr bwMode="auto">
          <a:xfrm>
            <a:off x="3392041" y="5004643"/>
            <a:ext cx="642938" cy="217488"/>
          </a:xfrm>
          <a:prstGeom prst="wedgeRectCallout">
            <a:avLst>
              <a:gd name="adj1" fmla="val -20830"/>
              <a:gd name="adj2" fmla="val 112245"/>
            </a:avLst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" pitchFamily="34" charset="0"/>
              </a:rPr>
              <a:t>3.Select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20500" name="직사각형 36"/>
          <p:cNvSpPr>
            <a:spLocks noChangeArrowheads="1"/>
          </p:cNvSpPr>
          <p:nvPr/>
        </p:nvSpPr>
        <p:spPr bwMode="auto">
          <a:xfrm>
            <a:off x="2037034" y="5368703"/>
            <a:ext cx="211137" cy="204787"/>
          </a:xfrm>
          <a:prstGeom prst="rect">
            <a:avLst/>
          </a:prstGeom>
          <a:noFill/>
          <a:ln w="25400" algn="ctr">
            <a:solidFill>
              <a:srgbClr val="92D05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7"/>
              </a:buBlip>
            </a:pPr>
            <a:endParaRPr kumimoji="0" lang="ko-KR" altLang="en-US"/>
          </a:p>
        </p:txBody>
      </p:sp>
      <p:sp>
        <p:nvSpPr>
          <p:cNvPr id="34" name="사각형 설명선 33"/>
          <p:cNvSpPr/>
          <p:nvPr/>
        </p:nvSpPr>
        <p:spPr bwMode="auto">
          <a:xfrm>
            <a:off x="1916906" y="5758880"/>
            <a:ext cx="642937" cy="217487"/>
          </a:xfrm>
          <a:prstGeom prst="wedgeRectCallout">
            <a:avLst>
              <a:gd name="adj1" fmla="val -20432"/>
              <a:gd name="adj2" fmla="val -122787"/>
            </a:avLst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" pitchFamily="34" charset="0"/>
              </a:rPr>
              <a:t>2.Select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22712" y="3717032"/>
            <a:ext cx="1065112" cy="1597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effectLst>
            <a:outerShdw blurRad="12700" dist="2540000" dir="11280000" sx="32000" sy="32000" algn="ctr" rotWithShape="0">
              <a:schemeClr val="bg1">
                <a:alpha val="0"/>
              </a:schemeClr>
            </a:outerShdw>
          </a:effectLst>
        </p:spPr>
        <p:txBody>
          <a:bodyPr>
            <a:normAutofit/>
          </a:bodyPr>
          <a:lstStyle/>
          <a:p>
            <a:pPr>
              <a:defRPr/>
            </a:pPr>
            <a:r>
              <a:rPr lang="en-US" altLang="ko-KR" dirty="0" smtClean="0">
                <a:effectLst/>
                <a:ea typeface="맑은 고딕" pitchFamily="50" charset="-127"/>
                <a:cs typeface="Arial" charset="0"/>
              </a:rPr>
              <a:t> </a:t>
            </a:r>
            <a:r>
              <a:rPr lang="en-US" altLang="ko-KR" dirty="0" smtClean="0">
                <a:effectLst/>
                <a:ea typeface="맑은 고딕" pitchFamily="50" charset="-127"/>
                <a:cs typeface="Arial" charset="0"/>
              </a:rPr>
              <a:t>Other applicable models</a:t>
            </a:r>
            <a:endParaRPr lang="ko-KR" altLang="en-US" dirty="0" smtClean="0">
              <a:effectLst/>
              <a:ea typeface="굴림" pitchFamily="50" charset="-127"/>
              <a:cs typeface="Arial" charset="0"/>
            </a:endParaRPr>
          </a:p>
        </p:txBody>
      </p:sp>
      <p:sp>
        <p:nvSpPr>
          <p:cNvPr id="20483" name="내용 개체 틀 2"/>
          <p:cNvSpPr>
            <a:spLocks noGrp="1"/>
          </p:cNvSpPr>
          <p:nvPr>
            <p:ph sz="quarter" idx="13"/>
          </p:nvPr>
        </p:nvSpPr>
        <p:spPr>
          <a:xfrm>
            <a:off x="0" y="1142984"/>
            <a:ext cx="8785225" cy="1728862"/>
          </a:xfrm>
        </p:spPr>
        <p:txBody>
          <a:bodyPr>
            <a:noAutofit/>
          </a:bodyPr>
          <a:lstStyle/>
          <a:p>
            <a:pPr marL="342900" indent="-342900"/>
            <a:r>
              <a:rPr lang="en-US" altLang="ko-KR" sz="1400" b="1" dirty="0" smtClean="0">
                <a:ea typeface="HY각헤드라인B" pitchFamily="18" charset="-127"/>
                <a:cs typeface="Arial" charset="0"/>
              </a:rPr>
              <a:t>Q : </a:t>
            </a:r>
            <a:r>
              <a:rPr lang="en-US" altLang="ko-KR" sz="1400" b="1" dirty="0" smtClean="0">
                <a:ea typeface="HY각헤드라인B" pitchFamily="18" charset="-127"/>
                <a:cs typeface="Arial" charset="0"/>
              </a:rPr>
              <a:t>Are any other units going to have this update available?</a:t>
            </a:r>
          </a:p>
          <a:p>
            <a:pPr marL="342900" indent="-342900"/>
            <a:endParaRPr lang="en-US" altLang="ko-KR" sz="1400" b="1" dirty="0" smtClean="0">
              <a:ea typeface="HY각헤드라인B" pitchFamily="18" charset="-127"/>
              <a:cs typeface="Arial" charset="0"/>
            </a:endParaRPr>
          </a:p>
          <a:p>
            <a:pPr marL="342900" indent="-342900"/>
            <a:r>
              <a:rPr lang="en-US" altLang="ko-KR" sz="1400" b="1" dirty="0" smtClean="0">
                <a:ea typeface="Arial Unicode MS" pitchFamily="50" charset="-127"/>
                <a:cs typeface="Arial Unicode MS" pitchFamily="50" charset="-127"/>
              </a:rPr>
              <a:t>A :</a:t>
            </a:r>
            <a:r>
              <a:rPr lang="en-US" altLang="ko-KR" sz="1400" b="1" dirty="0" smtClean="0">
                <a:ea typeface="HY각헤드라인B" pitchFamily="18" charset="-127"/>
                <a:cs typeface="Arial" charset="0"/>
              </a:rPr>
              <a:t> </a:t>
            </a:r>
            <a:r>
              <a:rPr lang="en-US" altLang="ko-KR" sz="1400" b="1" dirty="0" smtClean="0">
                <a:ea typeface="HY각헤드라인B" pitchFamily="18" charset="-127"/>
                <a:cs typeface="Arial" charset="0"/>
              </a:rPr>
              <a:t>Yes – the update to the Gingerbread OS will also be available for GT-I9001 </a:t>
            </a:r>
          </a:p>
          <a:p>
            <a:pPr marL="342900" indent="-342900"/>
            <a:r>
              <a:rPr lang="en-US" altLang="ko-KR" sz="1400" b="1" dirty="0" smtClean="0">
                <a:ea typeface="HY각헤드라인B" pitchFamily="18" charset="-127"/>
                <a:cs typeface="Arial" charset="0"/>
              </a:rPr>
              <a:t> </a:t>
            </a:r>
            <a:r>
              <a:rPr lang="en-US" altLang="ko-KR" sz="1400" b="1" dirty="0" smtClean="0">
                <a:ea typeface="HY각헤드라인B" pitchFamily="18" charset="-127"/>
                <a:cs typeface="Arial" charset="0"/>
              </a:rPr>
              <a:t>    </a:t>
            </a:r>
            <a:r>
              <a:rPr lang="en-US" altLang="ko-KR" sz="1400" b="1" dirty="0" smtClean="0">
                <a:ea typeface="HY각헤드라인B" pitchFamily="18" charset="-127"/>
                <a:cs typeface="Arial" charset="0"/>
              </a:rPr>
              <a:t>device for Austria Ope</a:t>
            </a:r>
            <a:r>
              <a:rPr lang="en-US" altLang="ko-KR" sz="1400" b="1" dirty="0" smtClean="0">
                <a:ea typeface="HY각헤드라인B" pitchFamily="18" charset="-127"/>
                <a:cs typeface="Arial" charset="0"/>
              </a:rPr>
              <a:t>n Market. </a:t>
            </a:r>
          </a:p>
          <a:p>
            <a:pPr marL="342900" indent="-342900"/>
            <a:endParaRPr lang="en-US" altLang="ko-KR" sz="1400" b="1" dirty="0" smtClean="0">
              <a:ea typeface="HY각헤드라인B" pitchFamily="18" charset="-127"/>
              <a:cs typeface="Arial" charset="0"/>
            </a:endParaRPr>
          </a:p>
          <a:p>
            <a:pPr marL="342900" indent="-342900"/>
            <a:r>
              <a:rPr lang="en-US" altLang="ko-KR" sz="1400" b="1" dirty="0" smtClean="0">
                <a:ea typeface="HY각헤드라인B" pitchFamily="18" charset="-127"/>
                <a:cs typeface="Arial" charset="0"/>
              </a:rPr>
              <a:t>     Update available via KIES*</a:t>
            </a:r>
          </a:p>
          <a:p>
            <a:pPr marL="342900" indent="-342900"/>
            <a:endParaRPr lang="en-US" altLang="ko-KR" sz="1400" b="1" dirty="0" smtClean="0">
              <a:ea typeface="HY각헤드라인B" pitchFamily="18" charset="-127"/>
              <a:cs typeface="Arial" charset="0"/>
            </a:endParaRPr>
          </a:p>
          <a:p>
            <a:pPr marL="342900" indent="-342900"/>
            <a:endParaRPr lang="en-US" altLang="ko-KR" sz="1400" b="1" dirty="0" smtClean="0">
              <a:ea typeface="HY각헤드라인B" pitchFamily="18" charset="-127"/>
              <a:cs typeface="Arial" charset="0"/>
            </a:endParaRPr>
          </a:p>
          <a:p>
            <a:pPr marL="342900" indent="-342900"/>
            <a:endParaRPr lang="en-US" altLang="ko-KR" sz="1400" b="1" dirty="0" smtClean="0">
              <a:ea typeface="HY각헤드라인B" pitchFamily="18" charset="-127"/>
              <a:cs typeface="Arial" charset="0"/>
            </a:endParaRPr>
          </a:p>
          <a:p>
            <a:pPr marL="342900" indent="-342900"/>
            <a:endParaRPr lang="en-US" altLang="ko-KR" sz="1400" b="1" dirty="0" smtClean="0">
              <a:ea typeface="HY각헤드라인B" pitchFamily="18" charset="-127"/>
              <a:cs typeface="Arial" charset="0"/>
            </a:endParaRPr>
          </a:p>
          <a:p>
            <a:pPr marL="342900" indent="-342900"/>
            <a:endParaRPr lang="en-US" altLang="ko-KR" sz="1400" b="1" dirty="0" smtClean="0">
              <a:ea typeface="HY각헤드라인B" pitchFamily="18" charset="-127"/>
              <a:cs typeface="Arial" charset="0"/>
            </a:endParaRPr>
          </a:p>
          <a:p>
            <a:pPr marL="342900" indent="-342900"/>
            <a:endParaRPr lang="en-US" altLang="ko-KR" sz="1400" b="1" dirty="0" smtClean="0">
              <a:ea typeface="HY각헤드라인B" pitchFamily="18" charset="-127"/>
              <a:cs typeface="Arial" charset="0"/>
            </a:endParaRPr>
          </a:p>
          <a:p>
            <a:pPr marL="342900" indent="-342900"/>
            <a:r>
              <a:rPr lang="en-US" altLang="ko-KR" sz="1400" b="1" dirty="0" smtClean="0">
                <a:ea typeface="HY각헤드라인B" pitchFamily="18" charset="-127"/>
                <a:cs typeface="Arial" charset="0"/>
              </a:rPr>
              <a:t>*Note: </a:t>
            </a:r>
            <a:r>
              <a:rPr lang="en-US" altLang="ko-KR" sz="1400" dirty="0" smtClean="0">
                <a:ea typeface="HY각헤드라인B" pitchFamily="18" charset="-127"/>
                <a:cs typeface="Arial" charset="0"/>
              </a:rPr>
              <a:t>for Samsung Engineering support: GT-I9001 for Austria – Open Market – Buyer Code “AUT”</a:t>
            </a:r>
            <a:endParaRPr lang="en-US" altLang="ko-KR" sz="1400" dirty="0" smtClean="0">
              <a:ea typeface="HY각헤드라인B" pitchFamily="18" charset="-127"/>
              <a:cs typeface="Arial" charset="0"/>
            </a:endParaRPr>
          </a:p>
        </p:txBody>
      </p:sp>
      <p:sp>
        <p:nvSpPr>
          <p:cNvPr id="33796" name="슬라이드 번호 개체 틀 3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76E9D3F-2F9B-468A-A9E0-C3F8ED8EADFD}" type="slidenum">
              <a:rPr lang="ko-KR" altLang="en-US" smtClean="0"/>
              <a:pPr>
                <a:defRPr/>
              </a:pPr>
              <a:t>14</a:t>
            </a:fld>
            <a:endParaRPr lang="ko-KR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altLang="ko-KR" dirty="0" smtClean="0">
                <a:ea typeface="굴림" pitchFamily="50" charset="-127"/>
              </a:rPr>
              <a:t>Revision History: </a:t>
            </a:r>
            <a:r>
              <a:rPr lang="en-US" altLang="ko-KR" sz="1700" dirty="0" smtClean="0">
                <a:ea typeface="굴림" pitchFamily="50" charset="-127"/>
              </a:rPr>
              <a:t>This version repla</a:t>
            </a:r>
            <a:r>
              <a:rPr lang="en-US" altLang="ko-KR" sz="1700" dirty="0" smtClean="0">
                <a:solidFill>
                  <a:srgbClr val="FFFFFF"/>
                </a:solidFill>
                <a:ea typeface="굴림" pitchFamily="50" charset="-127"/>
              </a:rPr>
              <a:t>ces all previous versions</a:t>
            </a:r>
            <a:endParaRPr lang="ko-KR" altLang="en-US" sz="1700" dirty="0" smtClean="0">
              <a:ea typeface="굴림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8C9D214A-EDD6-46CB-B135-BE45C5BB483E}" type="slidenum">
              <a:rPr lang="ko-KR" altLang="en-US" smtClean="0"/>
              <a:pPr>
                <a:defRPr/>
              </a:pPr>
              <a:t>2</a:t>
            </a:fld>
            <a:endParaRPr lang="ko-KR" altLang="en-US"/>
          </a:p>
        </p:txBody>
      </p:sp>
      <p:graphicFrame>
        <p:nvGraphicFramePr>
          <p:cNvPr id="6" name="Group 54"/>
          <p:cNvGraphicFramePr>
            <a:graphicFrameLocks noGrp="1"/>
          </p:cNvGraphicFramePr>
          <p:nvPr/>
        </p:nvGraphicFramePr>
        <p:xfrm>
          <a:off x="179388" y="908050"/>
          <a:ext cx="8785225" cy="3047856"/>
        </p:xfrm>
        <a:graphic>
          <a:graphicData uri="http://schemas.openxmlformats.org/drawingml/2006/table">
            <a:tbl>
              <a:tblPr/>
              <a:tblGrid>
                <a:gridCol w="1008062"/>
                <a:gridCol w="863600"/>
                <a:gridCol w="6913563"/>
              </a:tblGrid>
              <a:tr h="2437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 Date</a:t>
                      </a:r>
                      <a:endParaRPr kumimoji="1" lang="ko-KR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91438" marR="91438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Version</a:t>
                      </a:r>
                      <a:endParaRPr kumimoji="1" lang="en-US" altLang="ko-K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91438" marR="91438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Comments </a:t>
                      </a:r>
                      <a:endParaRPr kumimoji="1" lang="ko-KR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91438" marR="91438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437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2012.03.23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91438" marR="91438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V1.0</a:t>
                      </a:r>
                      <a:endParaRPr kumimoji="1" lang="en-US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91438" marR="91438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Initial version established.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91438" marR="91438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99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2012.03.29</a:t>
                      </a:r>
                    </a:p>
                  </a:txBody>
                  <a:tcPr marL="91438" marR="91438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V2.0</a:t>
                      </a:r>
                    </a:p>
                  </a:txBody>
                  <a:tcPr marL="91438" marR="91438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GB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ECC HHP Review of version 1.0 from CS team HQ for Local English and Grammar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GB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Slide 4 </a:t>
                      </a:r>
                      <a:r>
                        <a:rPr kumimoji="1" lang="en-GB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– slide added – Introduction slide added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GB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Slide 5 </a:t>
                      </a:r>
                      <a:r>
                        <a:rPr kumimoji="1" lang="en-GB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– slide added - where to find instructions to use KIES to update device software added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GB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Slide 8 </a:t>
                      </a:r>
                      <a:r>
                        <a:rPr kumimoji="1" lang="en-GB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– instructions to use Video recording snapshot feature simplified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GB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Slide 10 </a:t>
                      </a:r>
                      <a:r>
                        <a:rPr kumimoji="1" lang="en-GB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– step 4 added to Photo editor slide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GB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Slide 12 </a:t>
                      </a:r>
                      <a:r>
                        <a:rPr kumimoji="1" lang="en-GB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– Folder / Home screen - Step 3 added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91438" marR="91438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99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2012.04.05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91438" marR="91438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V3.0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91438" marR="91438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GB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ECC HHP update to V2.0 regarding advice from CS team HQ concerning availability of update to GT-I9001 for Austria region “Open Market” devices – Buyer code AUT)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GB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Slide 4 </a:t>
                      </a:r>
                      <a:r>
                        <a:rPr kumimoji="1" lang="en-GB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– Note added re GT-I9001 for Austria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GB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Slide 14 </a:t>
                      </a:r>
                      <a:r>
                        <a:rPr kumimoji="1" lang="en-GB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– Slide added re availability of Gingerbread update for Austria version of GT-I9001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91438" marR="91438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altLang="ko-KR" dirty="0" smtClean="0">
                <a:ea typeface="굴림" pitchFamily="50" charset="-127"/>
              </a:rPr>
              <a:t>Spec: Notice</a:t>
            </a:r>
            <a:endParaRPr lang="ko-KR" altLang="en-US" dirty="0" smtClean="0">
              <a:ea typeface="굴림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A988D26C-C47F-4070-90C4-3A8B9D709A2D}" type="slidenum">
              <a:rPr lang="ko-KR" altLang="en-US" smtClean="0"/>
              <a:pPr>
                <a:defRPr/>
              </a:pPr>
              <a:t>3</a:t>
            </a:fld>
            <a:endParaRPr lang="ko-KR" altLang="en-US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79388" y="908050"/>
            <a:ext cx="8785225" cy="1582738"/>
          </a:xfrm>
          <a:prstGeom prst="rect">
            <a:avLst/>
          </a:prstGeom>
          <a:noFill/>
          <a:ln w="9525" algn="ctr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en-US" altLang="ko-KR" sz="1000" b="1" dirty="0">
                <a:solidFill>
                  <a:srgbClr val="0000FF"/>
                </a:solidFill>
                <a:ea typeface="HY견고딕" pitchFamily="18" charset="-127"/>
              </a:rPr>
              <a:t>Notice: </a:t>
            </a:r>
          </a:p>
          <a:p>
            <a:pPr>
              <a:lnSpc>
                <a:spcPct val="200000"/>
              </a:lnSpc>
              <a:defRPr/>
            </a:pPr>
            <a:r>
              <a:rPr lang="en-US" altLang="ko-KR" sz="1000" dirty="0">
                <a:solidFill>
                  <a:srgbClr val="0000FF"/>
                </a:solidFill>
                <a:ea typeface="HY견고딕" pitchFamily="18" charset="-127"/>
              </a:rPr>
              <a:t>All functionality, features, specifications and other product  information provided in this document including, </a:t>
            </a:r>
          </a:p>
          <a:p>
            <a:pPr>
              <a:lnSpc>
                <a:spcPct val="200000"/>
              </a:lnSpc>
              <a:defRPr/>
            </a:pPr>
            <a:r>
              <a:rPr lang="en-US" altLang="ko-KR" sz="1000" dirty="0">
                <a:solidFill>
                  <a:srgbClr val="0000FF"/>
                </a:solidFill>
                <a:ea typeface="HY견고딕" pitchFamily="18" charset="-127"/>
              </a:rPr>
              <a:t>but not limited to, the benefits, design, pricing, components, performance, availability, and capabilities of </a:t>
            </a:r>
          </a:p>
          <a:p>
            <a:pPr>
              <a:lnSpc>
                <a:spcPct val="200000"/>
              </a:lnSpc>
              <a:defRPr/>
            </a:pPr>
            <a:r>
              <a:rPr lang="en-US" altLang="ko-KR" sz="1000" dirty="0">
                <a:solidFill>
                  <a:srgbClr val="0000FF"/>
                </a:solidFill>
                <a:ea typeface="HY견고딕" pitchFamily="18" charset="-127"/>
              </a:rPr>
              <a:t>the product are subject to change  without notice or obligation. Samsung reserves the right to make changes </a:t>
            </a:r>
          </a:p>
          <a:p>
            <a:pPr>
              <a:lnSpc>
                <a:spcPct val="200000"/>
              </a:lnSpc>
              <a:defRPr/>
            </a:pPr>
            <a:r>
              <a:rPr lang="en-US" altLang="ko-KR" sz="1000" dirty="0">
                <a:solidFill>
                  <a:srgbClr val="0000FF"/>
                </a:solidFill>
                <a:ea typeface="HY견고딕" pitchFamily="18" charset="-127"/>
              </a:rPr>
              <a:t>to this document and the product described herein, at anytime, without obligation on Samsung to provide notification of such change.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altLang="ko-KR" dirty="0" smtClean="0">
                <a:ea typeface="굴림" pitchFamily="50" charset="-127"/>
              </a:rPr>
              <a:t>Introduction</a:t>
            </a:r>
            <a:endParaRPr lang="ko-KR" altLang="en-US" dirty="0" smtClean="0">
              <a:ea typeface="굴림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A988D26C-C47F-4070-90C4-3A8B9D709A2D}" type="slidenum">
              <a:rPr lang="ko-KR" altLang="en-US" smtClean="0"/>
              <a:pPr>
                <a:defRPr/>
              </a:pPr>
              <a:t>4</a:t>
            </a:fld>
            <a:endParaRPr lang="ko-KR" altLang="en-US"/>
          </a:p>
        </p:txBody>
      </p:sp>
      <p:sp>
        <p:nvSpPr>
          <p:cNvPr id="5" name="내용 개체 틀 2"/>
          <p:cNvSpPr>
            <a:spLocks noGrp="1"/>
          </p:cNvSpPr>
          <p:nvPr>
            <p:ph sz="quarter" idx="13"/>
          </p:nvPr>
        </p:nvSpPr>
        <p:spPr>
          <a:xfrm>
            <a:off x="144493" y="857232"/>
            <a:ext cx="8785225" cy="216961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ko-KR" sz="1600" b="1" dirty="0" smtClean="0">
                <a:latin typeface="+mn-ea"/>
                <a:cs typeface="Arial" charset="0"/>
              </a:rPr>
              <a:t>This guide contains information regarding the GT-I9000 Galaxy S </a:t>
            </a:r>
          </a:p>
          <a:p>
            <a:pPr>
              <a:defRPr/>
            </a:pPr>
            <a:r>
              <a:rPr lang="en-US" altLang="ko-KR" sz="1600" b="1" dirty="0" smtClean="0">
                <a:latin typeface="+mn-ea"/>
                <a:cs typeface="Arial" charset="0"/>
              </a:rPr>
              <a:t>“Gingerbread” OS update</a:t>
            </a:r>
            <a:r>
              <a:rPr lang="en-US" altLang="ko-KR" sz="1600" b="1" dirty="0" smtClean="0">
                <a:latin typeface="+mn-ea"/>
                <a:cs typeface="Arial" charset="0"/>
              </a:rPr>
              <a:t>. (See note  below for other model advice)</a:t>
            </a:r>
            <a:endParaRPr lang="en-US" altLang="ko-KR" sz="1600" b="1" dirty="0" smtClean="0">
              <a:latin typeface="+mn-ea"/>
              <a:cs typeface="Arial" charset="0"/>
            </a:endParaRPr>
          </a:p>
          <a:p>
            <a:pPr>
              <a:defRPr/>
            </a:pPr>
            <a:endParaRPr lang="en-US" altLang="ko-KR" sz="1600" b="1" dirty="0" smtClean="0">
              <a:latin typeface="+mn-ea"/>
              <a:cs typeface="Arial" charset="0"/>
            </a:endParaRPr>
          </a:p>
          <a:p>
            <a:pPr>
              <a:defRPr/>
            </a:pPr>
            <a:r>
              <a:rPr lang="en-US" altLang="ko-KR" sz="1600" dirty="0" smtClean="0">
                <a:latin typeface="+mn-ea"/>
                <a:cs typeface="Arial" charset="0"/>
              </a:rPr>
              <a:t>This update once available for a Region or operator network will be available</a:t>
            </a:r>
          </a:p>
          <a:p>
            <a:pPr>
              <a:defRPr/>
            </a:pPr>
            <a:r>
              <a:rPr lang="en-US" altLang="ko-KR" sz="1600" dirty="0" smtClean="0">
                <a:latin typeface="+mn-ea"/>
                <a:cs typeface="Arial" charset="0"/>
              </a:rPr>
              <a:t>to upgrade a device via KIES.</a:t>
            </a:r>
          </a:p>
          <a:p>
            <a:pPr>
              <a:defRPr/>
            </a:pPr>
            <a:endParaRPr lang="en-US" altLang="ko-KR" sz="1600" dirty="0" smtClean="0">
              <a:latin typeface="+mn-ea"/>
              <a:cs typeface="Arial" charset="0"/>
            </a:endParaRPr>
          </a:p>
          <a:p>
            <a:pPr>
              <a:defRPr/>
            </a:pPr>
            <a:r>
              <a:rPr lang="en-US" altLang="ko-KR" sz="1600" dirty="0" smtClean="0">
                <a:latin typeface="+mn-ea"/>
                <a:cs typeface="Arial" charset="0"/>
              </a:rPr>
              <a:t>The updates to the Gingerbread OS for the GT-I9000 Galaxy S feature items such as Video Recording Snapshot, and Face recognition* </a:t>
            </a:r>
          </a:p>
          <a:p>
            <a:pPr>
              <a:defRPr/>
            </a:pPr>
            <a:endParaRPr lang="en-US" altLang="ko-KR" sz="1600" dirty="0" smtClean="0">
              <a:latin typeface="+mn-ea"/>
              <a:cs typeface="Arial" charset="0"/>
            </a:endParaRPr>
          </a:p>
          <a:p>
            <a:pPr>
              <a:defRPr/>
            </a:pPr>
            <a:r>
              <a:rPr lang="en-US" altLang="ko-KR" sz="1600" dirty="0" smtClean="0">
                <a:latin typeface="+mn-ea"/>
                <a:cs typeface="Arial" charset="0"/>
              </a:rPr>
              <a:t>See following slides for more details.</a:t>
            </a:r>
          </a:p>
          <a:p>
            <a:pPr>
              <a:defRPr/>
            </a:pPr>
            <a:endParaRPr lang="en-US" altLang="ko-KR" sz="1600" dirty="0" smtClean="0">
              <a:latin typeface="+mn-ea"/>
              <a:cs typeface="Arial" charset="0"/>
            </a:endParaRPr>
          </a:p>
          <a:p>
            <a:pPr>
              <a:defRPr/>
            </a:pPr>
            <a:endParaRPr lang="en-US" altLang="ko-KR" sz="1600" dirty="0" smtClean="0">
              <a:latin typeface="+mn-ea"/>
              <a:cs typeface="Arial" charset="0"/>
            </a:endParaRPr>
          </a:p>
          <a:p>
            <a:pPr>
              <a:defRPr/>
            </a:pPr>
            <a:r>
              <a:rPr lang="en-US" altLang="ko-KR" sz="1600" dirty="0" smtClean="0">
                <a:latin typeface="+mn-ea"/>
                <a:cs typeface="Arial" charset="0"/>
              </a:rPr>
              <a:t>(*as implemented on Android OS “Ice Cream Sandwich)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4282" y="5357826"/>
            <a:ext cx="4988866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 smtClean="0"/>
              <a:t>Note: See also slide regarding “</a:t>
            </a:r>
            <a:r>
              <a:rPr lang="en-US" altLang="ko-KR" sz="1400" dirty="0" smtClean="0">
                <a:ea typeface="맑은 고딕" pitchFamily="50" charset="-127"/>
                <a:cs typeface="Arial" charset="0"/>
              </a:rPr>
              <a:t>Other </a:t>
            </a:r>
            <a:r>
              <a:rPr lang="en-US" altLang="ko-KR" sz="1400" dirty="0" smtClean="0">
                <a:ea typeface="맑은 고딕" pitchFamily="50" charset="-127"/>
                <a:cs typeface="Arial" charset="0"/>
              </a:rPr>
              <a:t>applicable </a:t>
            </a:r>
            <a:r>
              <a:rPr lang="en-US" altLang="ko-KR" sz="1400" dirty="0" smtClean="0">
                <a:ea typeface="맑은 고딕" pitchFamily="50" charset="-127"/>
                <a:cs typeface="Arial" charset="0"/>
              </a:rPr>
              <a:t>models” for </a:t>
            </a:r>
          </a:p>
          <a:p>
            <a:r>
              <a:rPr lang="en-US" altLang="ko-KR" sz="1400" dirty="0" smtClean="0">
                <a:ea typeface="맑은 고딕" pitchFamily="50" charset="-127"/>
                <a:cs typeface="Arial" charset="0"/>
              </a:rPr>
              <a:t>advice on GT-I9001 for Austria region open market devices</a:t>
            </a: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altLang="ko-KR" dirty="0" smtClean="0">
                <a:ea typeface="굴림" pitchFamily="50" charset="-127"/>
              </a:rPr>
              <a:t>Instructions for KIES </a:t>
            </a:r>
            <a:endParaRPr lang="ko-KR" altLang="en-US" dirty="0" smtClean="0">
              <a:ea typeface="굴림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A988D26C-C47F-4070-90C4-3A8B9D709A2D}" type="slidenum">
              <a:rPr lang="ko-KR" altLang="en-US" smtClean="0"/>
              <a:pPr>
                <a:defRPr/>
              </a:pPr>
              <a:t>5</a:t>
            </a:fld>
            <a:endParaRPr lang="ko-KR" altLang="en-US"/>
          </a:p>
        </p:txBody>
      </p:sp>
      <p:sp>
        <p:nvSpPr>
          <p:cNvPr id="7" name="내용 개체 틀 2"/>
          <p:cNvSpPr>
            <a:spLocks noGrp="1"/>
          </p:cNvSpPr>
          <p:nvPr>
            <p:ph sz="quarter" idx="13"/>
          </p:nvPr>
        </p:nvSpPr>
        <p:spPr>
          <a:xfrm>
            <a:off x="179388" y="908050"/>
            <a:ext cx="8785225" cy="3378206"/>
          </a:xfrm>
        </p:spPr>
        <p:txBody>
          <a:bodyPr>
            <a:normAutofit/>
          </a:bodyPr>
          <a:lstStyle/>
          <a:p>
            <a:pPr marL="228600" indent="-228600">
              <a:buAutoNum type="arabicParenR"/>
            </a:pPr>
            <a:endParaRPr lang="en-US" altLang="ko-KR" sz="1300" dirty="0" smtClean="0"/>
          </a:p>
          <a:p>
            <a:pPr marL="228600" indent="-228600">
              <a:buAutoNum type="arabicParenR"/>
            </a:pPr>
            <a:endParaRPr lang="en-US" altLang="ko-KR" sz="1300" dirty="0" smtClean="0"/>
          </a:p>
          <a:p>
            <a:pPr marL="228600" indent="-228600">
              <a:buAutoNum type="arabicParenR"/>
            </a:pPr>
            <a:endParaRPr lang="en-US" altLang="ko-KR" sz="1300" dirty="0" smtClean="0"/>
          </a:p>
          <a:p>
            <a:pPr marL="228600" indent="-228600">
              <a:buAutoNum type="arabicParenR"/>
            </a:pPr>
            <a:endParaRPr lang="en-US" altLang="ko-KR" sz="1300" dirty="0" smtClean="0"/>
          </a:p>
          <a:p>
            <a:pPr marL="228600" indent="-228600">
              <a:buAutoNum type="arabicParenR"/>
            </a:pPr>
            <a:endParaRPr lang="en-US" altLang="ko-KR" sz="1300" dirty="0" smtClean="0"/>
          </a:p>
          <a:p>
            <a:pPr marL="228600" indent="-228600"/>
            <a:endParaRPr lang="en-US" altLang="ko-KR" sz="1400" dirty="0" smtClean="0">
              <a:latin typeface="Arial" charset="0"/>
              <a:cs typeface="Arial" charset="0"/>
            </a:endParaRPr>
          </a:p>
          <a:p>
            <a:pPr marL="228600" indent="-228600"/>
            <a:endParaRPr lang="en-US" altLang="ko-KR" sz="1400" dirty="0" smtClean="0">
              <a:latin typeface="Arial" charset="0"/>
              <a:cs typeface="Arial" charset="0"/>
            </a:endParaRPr>
          </a:p>
          <a:p>
            <a:pPr marL="228600" indent="-228600"/>
            <a:endParaRPr lang="en-US" altLang="ko-KR" sz="1400" dirty="0" smtClean="0">
              <a:latin typeface="Arial" charset="0"/>
              <a:cs typeface="Arial" charset="0"/>
            </a:endParaRPr>
          </a:p>
          <a:p>
            <a:pPr marL="228600" indent="-228600"/>
            <a:endParaRPr lang="en-US" altLang="ko-KR" sz="1400" dirty="0" smtClean="0">
              <a:latin typeface="Arial" charset="0"/>
              <a:cs typeface="Arial" charset="0"/>
            </a:endParaRPr>
          </a:p>
          <a:p>
            <a:pPr marL="228600" indent="-228600"/>
            <a:endParaRPr lang="en-US" altLang="ko-KR" sz="1400" dirty="0" smtClean="0">
              <a:latin typeface="Arial" charset="0"/>
              <a:cs typeface="Arial" charset="0"/>
            </a:endParaRPr>
          </a:p>
          <a:p>
            <a:pPr marL="228600" indent="-228600"/>
            <a:endParaRPr lang="en-US" altLang="ko-KR" sz="1400" dirty="0" smtClean="0">
              <a:latin typeface="Arial" charset="0"/>
              <a:cs typeface="Arial" charset="0"/>
            </a:endParaRPr>
          </a:p>
          <a:p>
            <a:pPr marL="228600" indent="-228600"/>
            <a:endParaRPr lang="en-US" altLang="ko-KR" sz="1400" dirty="0" smtClean="0">
              <a:latin typeface="Arial" charset="0"/>
              <a:cs typeface="Arial" charset="0"/>
            </a:endParaRPr>
          </a:p>
          <a:p>
            <a:pPr marL="228600" indent="-228600">
              <a:buAutoNum type="arabicParenR"/>
            </a:pPr>
            <a:endParaRPr lang="en-US" altLang="ko-KR" sz="1300" dirty="0" smtClean="0"/>
          </a:p>
          <a:p>
            <a:pPr marL="228600" indent="-228600">
              <a:buAutoNum type="arabicParenR"/>
            </a:pPr>
            <a:endParaRPr lang="en-US" altLang="ko-KR" sz="13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14282" y="928670"/>
            <a:ext cx="807249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endParaRPr lang="en-US" altLang="ko-KR" sz="1400" dirty="0" smtClean="0">
              <a:latin typeface="Arial" charset="0"/>
              <a:cs typeface="Arial" charset="0"/>
            </a:endParaRPr>
          </a:p>
          <a:p>
            <a:pPr marL="228600" indent="-228600"/>
            <a:r>
              <a:rPr lang="en-US" altLang="ko-KR" sz="1400" dirty="0" smtClean="0">
                <a:latin typeface="Arial" charset="0"/>
                <a:cs typeface="Arial" charset="0"/>
              </a:rPr>
              <a:t> A)  To find instructions on how to update your SW via Kies please download </a:t>
            </a:r>
          </a:p>
          <a:p>
            <a:pPr marL="228600" indent="-228600"/>
            <a:r>
              <a:rPr lang="en-US" altLang="ko-KR" sz="1400" dirty="0" smtClean="0">
                <a:latin typeface="Arial" charset="0"/>
                <a:cs typeface="Arial" charset="0"/>
              </a:rPr>
              <a:t>       and install the Kies SW tool from </a:t>
            </a:r>
            <a:r>
              <a:rPr lang="en-US" altLang="ko-KR" sz="1400" dirty="0" smtClean="0">
                <a:latin typeface="Arial" charset="0"/>
                <a:cs typeface="Arial" charset="0"/>
                <a:hlinkClick r:id="rId2"/>
              </a:rPr>
              <a:t>www.samsung.com</a:t>
            </a:r>
            <a:r>
              <a:rPr lang="en-US" altLang="ko-KR" sz="1400" dirty="0" smtClean="0">
                <a:latin typeface="Arial" charset="0"/>
                <a:cs typeface="Arial" charset="0"/>
              </a:rPr>
              <a:t>.</a:t>
            </a:r>
          </a:p>
          <a:p>
            <a:pPr marL="228600" indent="-228600"/>
            <a:endParaRPr lang="en-US" sz="1400" dirty="0" smtClean="0">
              <a:latin typeface="Arial" charset="0"/>
              <a:cs typeface="Arial" charset="0"/>
            </a:endParaRPr>
          </a:p>
          <a:p>
            <a:pPr marL="228600" indent="-228600"/>
            <a:r>
              <a:rPr lang="en-US" sz="1400" dirty="0" smtClean="0">
                <a:latin typeface="Arial" charset="0"/>
                <a:cs typeface="Arial" charset="0"/>
              </a:rPr>
              <a:t>Once the Kies SW is installed and running, Click on </a:t>
            </a:r>
            <a:r>
              <a:rPr lang="en-US" sz="1400" b="1" dirty="0" smtClean="0">
                <a:latin typeface="Arial" charset="0"/>
                <a:cs typeface="Arial" charset="0"/>
              </a:rPr>
              <a:t>Help</a:t>
            </a:r>
            <a:r>
              <a:rPr lang="en-US" sz="1400" dirty="0" smtClean="0">
                <a:latin typeface="Arial" charset="0"/>
                <a:cs typeface="Arial" charset="0"/>
              </a:rPr>
              <a:t>, then </a:t>
            </a:r>
            <a:r>
              <a:rPr lang="en-US" sz="1400" b="1" dirty="0" smtClean="0">
                <a:latin typeface="Arial" charset="0"/>
                <a:cs typeface="Arial" charset="0"/>
              </a:rPr>
              <a:t>Kies help</a:t>
            </a:r>
            <a:r>
              <a:rPr lang="en-US" sz="1400" dirty="0" smtClean="0">
                <a:latin typeface="Arial" charset="0"/>
                <a:cs typeface="Arial" charset="0"/>
              </a:rPr>
              <a:t>.</a:t>
            </a:r>
          </a:p>
          <a:p>
            <a:pPr marL="228600" indent="-228600"/>
            <a:endParaRPr lang="en-US" sz="1400" dirty="0" smtClean="0">
              <a:latin typeface="Arial" charset="0"/>
              <a:cs typeface="Arial" charset="0"/>
            </a:endParaRPr>
          </a:p>
          <a:p>
            <a:pPr marL="228600" indent="-228600"/>
            <a:endParaRPr lang="en-US" sz="1400" dirty="0" smtClean="0">
              <a:latin typeface="Arial" charset="0"/>
              <a:cs typeface="Arial" charset="0"/>
            </a:endParaRPr>
          </a:p>
          <a:p>
            <a:pPr marL="228600" indent="-228600"/>
            <a:endParaRPr lang="en-US" sz="1400" dirty="0" smtClean="0">
              <a:latin typeface="Arial" charset="0"/>
              <a:cs typeface="Arial" charset="0"/>
            </a:endParaRPr>
          </a:p>
          <a:p>
            <a:pPr marL="228600" indent="-228600"/>
            <a:endParaRPr lang="en-US" sz="1400" dirty="0" smtClean="0">
              <a:latin typeface="Arial" charset="0"/>
              <a:cs typeface="Arial" charset="0"/>
            </a:endParaRPr>
          </a:p>
          <a:p>
            <a:pPr marL="228600" indent="-228600"/>
            <a:endParaRPr lang="en-US" sz="1400" dirty="0" smtClean="0">
              <a:latin typeface="Arial" charset="0"/>
              <a:cs typeface="Arial" charset="0"/>
            </a:endParaRPr>
          </a:p>
          <a:p>
            <a:pPr marL="228600" indent="-228600"/>
            <a:endParaRPr lang="en-US" sz="1400" dirty="0" smtClean="0">
              <a:latin typeface="Arial" charset="0"/>
              <a:cs typeface="Arial" charset="0"/>
            </a:endParaRPr>
          </a:p>
          <a:p>
            <a:pPr marL="228600" indent="-228600"/>
            <a:endParaRPr lang="en-US" sz="1400" dirty="0" smtClean="0">
              <a:latin typeface="Arial" charset="0"/>
              <a:cs typeface="Arial" charset="0"/>
            </a:endParaRPr>
          </a:p>
          <a:p>
            <a:pPr marL="228600" indent="-228600"/>
            <a:endParaRPr lang="en-US" sz="1400" dirty="0" smtClean="0">
              <a:latin typeface="Arial" charset="0"/>
              <a:cs typeface="Arial" charset="0"/>
            </a:endParaRPr>
          </a:p>
          <a:p>
            <a:pPr marL="228600" indent="-228600"/>
            <a:r>
              <a:rPr lang="en-US" sz="1400" dirty="0" smtClean="0">
                <a:latin typeface="Arial" charset="0"/>
                <a:cs typeface="Arial" charset="0"/>
              </a:rPr>
              <a:t>Then select </a:t>
            </a:r>
          </a:p>
          <a:p>
            <a:pPr marL="228600" indent="-228600"/>
            <a:r>
              <a:rPr lang="en-US" sz="1400" b="1" dirty="0" smtClean="0">
                <a:latin typeface="Arial" charset="0"/>
                <a:cs typeface="Arial" charset="0"/>
              </a:rPr>
              <a:t>Connected Devices </a:t>
            </a:r>
            <a:r>
              <a:rPr lang="en-US" sz="1400" dirty="0" smtClean="0">
                <a:latin typeface="Arial" charset="0"/>
                <a:cs typeface="Arial" charset="0"/>
              </a:rPr>
              <a:t>&gt; </a:t>
            </a:r>
          </a:p>
          <a:p>
            <a:pPr marL="228600" indent="-228600"/>
            <a:r>
              <a:rPr lang="en-US" sz="1400" b="1" dirty="0" smtClean="0">
                <a:latin typeface="Arial" charset="0"/>
                <a:cs typeface="Arial" charset="0"/>
              </a:rPr>
              <a:t>Managing the firmware of a device </a:t>
            </a:r>
            <a:r>
              <a:rPr lang="en-US" sz="1400" dirty="0" smtClean="0">
                <a:latin typeface="Arial" charset="0"/>
                <a:cs typeface="Arial" charset="0"/>
              </a:rPr>
              <a:t>&gt; </a:t>
            </a:r>
          </a:p>
          <a:p>
            <a:pPr marL="228600" indent="-228600"/>
            <a:r>
              <a:rPr lang="en-US" sz="1400" b="1" dirty="0" smtClean="0">
                <a:latin typeface="Arial" charset="0"/>
                <a:cs typeface="Arial" charset="0"/>
              </a:rPr>
              <a:t>Upgrading the firmware of a device</a:t>
            </a:r>
            <a:r>
              <a:rPr lang="en-US" sz="1400" dirty="0" smtClean="0">
                <a:latin typeface="Arial" charset="0"/>
                <a:cs typeface="Arial" charset="0"/>
              </a:rPr>
              <a:t>.</a:t>
            </a:r>
          </a:p>
          <a:p>
            <a:pPr marL="228600" indent="-228600"/>
            <a:endParaRPr lang="en-US" sz="1400" dirty="0" smtClean="0">
              <a:latin typeface="Arial" charset="0"/>
              <a:cs typeface="Arial" charset="0"/>
            </a:endParaRPr>
          </a:p>
          <a:p>
            <a:pPr marL="228600" indent="-228600"/>
            <a:r>
              <a:rPr lang="en-US" sz="1400" dirty="0" smtClean="0">
                <a:latin typeface="Arial" charset="0"/>
                <a:cs typeface="Arial" charset="0"/>
              </a:rPr>
              <a:t>Instructions on how to upgrade </a:t>
            </a:r>
          </a:p>
          <a:p>
            <a:pPr marL="228600" indent="-228600"/>
            <a:r>
              <a:rPr lang="en-US" sz="1400" dirty="0" smtClean="0">
                <a:latin typeface="Arial" charset="0"/>
                <a:cs typeface="Arial" charset="0"/>
              </a:rPr>
              <a:t>the firmware will be displayed.</a:t>
            </a:r>
            <a:endParaRPr lang="en-GB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200526" y="763769"/>
            <a:ext cx="30540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Q) How to update my SW via KIES?</a:t>
            </a:r>
            <a:endParaRPr lang="en-GB" sz="14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214554"/>
            <a:ext cx="6306453" cy="107157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3429024"/>
            <a:ext cx="4558822" cy="335756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3643306" y="4786322"/>
            <a:ext cx="1214446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3786182" y="5715016"/>
            <a:ext cx="1714512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938582" y="5929330"/>
            <a:ext cx="1714512" cy="1428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Elbow Connector 14"/>
          <p:cNvCxnSpPr/>
          <p:nvPr/>
        </p:nvCxnSpPr>
        <p:spPr>
          <a:xfrm>
            <a:off x="2285984" y="4071942"/>
            <a:ext cx="1785950" cy="714380"/>
          </a:xfrm>
          <a:prstGeom prst="bentConnector3">
            <a:avLst>
              <a:gd name="adj1" fmla="val 113288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endCxn id="14" idx="1"/>
          </p:cNvCxnSpPr>
          <p:nvPr/>
        </p:nvCxnSpPr>
        <p:spPr>
          <a:xfrm rot="16200000" flipH="1">
            <a:off x="2826531" y="4888717"/>
            <a:ext cx="1428760" cy="795342"/>
          </a:xfrm>
          <a:prstGeom prst="bent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hape 16"/>
          <p:cNvCxnSpPr>
            <a:endCxn id="13" idx="1"/>
          </p:cNvCxnSpPr>
          <p:nvPr/>
        </p:nvCxnSpPr>
        <p:spPr>
          <a:xfrm rot="16200000" flipH="1">
            <a:off x="2839629" y="4875619"/>
            <a:ext cx="1535917" cy="357190"/>
          </a:xfrm>
          <a:prstGeom prst="bent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ko-KR" dirty="0" smtClean="0">
                <a:effectLst/>
                <a:ea typeface="굴림" pitchFamily="50" charset="-127"/>
              </a:rPr>
              <a:t>Face Unlock (1/2)</a:t>
            </a:r>
            <a:endParaRPr lang="ko-KR" altLang="en-US" dirty="0" smtClean="0">
              <a:effectLst/>
              <a:ea typeface="굴림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EFA15F15-D665-48F3-941D-0F0B125E7B73}" type="slidenum">
              <a:rPr lang="ko-KR" altLang="en-US" smtClean="0"/>
              <a:pPr>
                <a:defRPr/>
              </a:pPr>
              <a:t>6</a:t>
            </a:fld>
            <a:endParaRPr lang="ko-KR" altLang="en-US"/>
          </a:p>
        </p:txBody>
      </p:sp>
      <p:sp>
        <p:nvSpPr>
          <p:cNvPr id="9" name="내용 개체 틀 2"/>
          <p:cNvSpPr>
            <a:spLocks noGrp="1"/>
          </p:cNvSpPr>
          <p:nvPr>
            <p:ph sz="quarter" idx="13"/>
          </p:nvPr>
        </p:nvSpPr>
        <p:spPr>
          <a:xfrm>
            <a:off x="144493" y="857232"/>
            <a:ext cx="8785225" cy="216961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ko-KR" sz="1100" b="1" dirty="0">
                <a:latin typeface="+mn-ea"/>
                <a:cs typeface="Arial" charset="0"/>
              </a:rPr>
              <a:t>Q : </a:t>
            </a:r>
            <a:r>
              <a:rPr lang="en-US" altLang="ko-KR" sz="1100" b="1" dirty="0" smtClean="0">
                <a:latin typeface="+mn-ea"/>
                <a:cs typeface="Arial" charset="0"/>
              </a:rPr>
              <a:t>How do I use the Face Unlock feature?</a:t>
            </a:r>
          </a:p>
          <a:p>
            <a:pPr>
              <a:defRPr/>
            </a:pPr>
            <a:endParaRPr lang="en-US" altLang="ko-KR" sz="1100" b="1" dirty="0" smtClean="0">
              <a:latin typeface="+mn-ea"/>
              <a:cs typeface="Arial" charset="0"/>
            </a:endParaRPr>
          </a:p>
          <a:p>
            <a:pPr>
              <a:defRPr/>
            </a:pPr>
            <a:r>
              <a:rPr lang="en-US" altLang="ko-KR" sz="1100" b="1" dirty="0" smtClean="0">
                <a:latin typeface="+mn-ea"/>
                <a:cs typeface="Arial" charset="0"/>
              </a:rPr>
              <a:t>A: To use the Face Unlock feature, please see steps below:</a:t>
            </a:r>
          </a:p>
          <a:p>
            <a:pPr>
              <a:defRPr/>
            </a:pPr>
            <a:endParaRPr lang="en-US" altLang="ko-KR" sz="1100" b="1" dirty="0" smtClean="0">
              <a:latin typeface="+mn-ea"/>
              <a:cs typeface="Arial" charset="0"/>
            </a:endParaRPr>
          </a:p>
          <a:p>
            <a:r>
              <a:rPr lang="en-US" altLang="ko-KR" sz="1100" dirty="0" smtClean="0">
                <a:latin typeface="+mn-ea"/>
                <a:cs typeface="Arial" charset="0"/>
              </a:rPr>
              <a:t>    1. From the standby screen, tap </a:t>
            </a:r>
            <a:r>
              <a:rPr lang="en-US" altLang="ko-KR" sz="1100" b="1" dirty="0" smtClean="0">
                <a:latin typeface="+mn-ea"/>
                <a:cs typeface="Arial" charset="0"/>
              </a:rPr>
              <a:t>Applications</a:t>
            </a:r>
            <a:r>
              <a:rPr lang="en-US" altLang="ko-KR" sz="1100" dirty="0" smtClean="0">
                <a:latin typeface="+mn-ea"/>
                <a:cs typeface="Arial" charset="0"/>
              </a:rPr>
              <a:t>.</a:t>
            </a:r>
          </a:p>
          <a:p>
            <a:r>
              <a:rPr lang="en-US" altLang="ko-KR" sz="1100" dirty="0" smtClean="0">
                <a:latin typeface="+mn-ea"/>
                <a:cs typeface="Arial" charset="0"/>
              </a:rPr>
              <a:t>    2. Select </a:t>
            </a:r>
            <a:r>
              <a:rPr lang="en-US" altLang="ko-KR" sz="1100" b="1" dirty="0" smtClean="0">
                <a:latin typeface="+mn-ea"/>
                <a:cs typeface="Arial" charset="0"/>
              </a:rPr>
              <a:t>Settings</a:t>
            </a:r>
            <a:r>
              <a:rPr lang="en-US" altLang="ko-KR" sz="1100" dirty="0" smtClean="0">
                <a:latin typeface="+mn-ea"/>
                <a:cs typeface="Arial" charset="0"/>
              </a:rPr>
              <a:t>.</a:t>
            </a:r>
          </a:p>
          <a:p>
            <a:r>
              <a:rPr lang="en-US" altLang="ko-KR" sz="1100" dirty="0" smtClean="0">
                <a:latin typeface="+mn-ea"/>
                <a:cs typeface="Arial" charset="0"/>
              </a:rPr>
              <a:t>    3. Select </a:t>
            </a:r>
            <a:r>
              <a:rPr lang="en-US" altLang="ko-KR" sz="1100" b="1" dirty="0" smtClean="0">
                <a:latin typeface="+mn-ea"/>
                <a:cs typeface="Arial" charset="0"/>
              </a:rPr>
              <a:t>Location and security.</a:t>
            </a:r>
          </a:p>
          <a:p>
            <a:r>
              <a:rPr lang="en-US" altLang="ko-KR" sz="1100" dirty="0" smtClean="0">
                <a:latin typeface="+mn-ea"/>
                <a:cs typeface="Arial" charset="0"/>
              </a:rPr>
              <a:t>    4. Select </a:t>
            </a:r>
            <a:r>
              <a:rPr lang="en-US" altLang="ko-KR" sz="1100" b="1" dirty="0" smtClean="0">
                <a:latin typeface="+mn-ea"/>
                <a:cs typeface="Arial" charset="0"/>
              </a:rPr>
              <a:t>Set screen lock.</a:t>
            </a:r>
            <a:endParaRPr lang="en-US" altLang="ko-KR" sz="1100" dirty="0" smtClean="0">
              <a:latin typeface="+mn-ea"/>
              <a:cs typeface="Arial" charset="0"/>
            </a:endParaRPr>
          </a:p>
          <a:p>
            <a:r>
              <a:rPr lang="en-US" altLang="ko-KR" sz="1100" dirty="0" smtClean="0">
                <a:latin typeface="+mn-ea"/>
                <a:cs typeface="Arial" charset="0"/>
              </a:rPr>
              <a:t>    5. Select </a:t>
            </a:r>
            <a:r>
              <a:rPr lang="en-US" altLang="ko-KR" sz="1100" b="1" dirty="0" smtClean="0">
                <a:latin typeface="+mn-ea"/>
                <a:cs typeface="Arial" charset="0"/>
              </a:rPr>
              <a:t>Face recognition</a:t>
            </a:r>
            <a:r>
              <a:rPr lang="en-US" altLang="ko-KR" sz="1100" dirty="0" smtClean="0">
                <a:latin typeface="+mn-ea"/>
                <a:cs typeface="Arial" charset="0"/>
              </a:rPr>
              <a:t>.</a:t>
            </a:r>
          </a:p>
          <a:p>
            <a:r>
              <a:rPr lang="en-US" altLang="ko-KR" sz="1100" dirty="0" smtClean="0">
                <a:latin typeface="+mn-ea"/>
                <a:cs typeface="Arial" charset="0"/>
              </a:rPr>
              <a:t>    6. Look at your Device screen – align your face with the oval shape highlighted in the centre.</a:t>
            </a:r>
          </a:p>
        </p:txBody>
      </p:sp>
      <p:sp>
        <p:nvSpPr>
          <p:cNvPr id="96261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pic>
        <p:nvPicPr>
          <p:cNvPr id="3075" name="Picture 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0712" y="3212976"/>
            <a:ext cx="1371600" cy="22716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3076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9904" y="3212976"/>
            <a:ext cx="1371600" cy="22716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3077" name="Picture 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29096" y="3212976"/>
            <a:ext cx="1371600" cy="22716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3078" name="Picture 6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8288" y="3212976"/>
            <a:ext cx="1371600" cy="22716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47482" y="3221874"/>
            <a:ext cx="1362960" cy="22716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3" name="Picture 2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3212976"/>
            <a:ext cx="1371600" cy="2271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6" name="직사각형 36"/>
          <p:cNvSpPr>
            <a:spLocks noChangeArrowheads="1"/>
          </p:cNvSpPr>
          <p:nvPr/>
        </p:nvSpPr>
        <p:spPr bwMode="auto">
          <a:xfrm>
            <a:off x="1274146" y="5182592"/>
            <a:ext cx="355600" cy="342900"/>
          </a:xfrm>
          <a:prstGeom prst="rect">
            <a:avLst/>
          </a:prstGeom>
          <a:noFill/>
          <a:ln w="25400" algn="ctr">
            <a:solidFill>
              <a:srgbClr val="92D05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Blip>
                <a:blip r:embed="rId8"/>
              </a:buBlip>
            </a:pPr>
            <a:endParaRPr lang="ko-KR" altLang="en-US" dirty="0" smtClean="0"/>
          </a:p>
          <a:p>
            <a:pPr marL="342900" indent="-342900">
              <a:spcBef>
                <a:spcPct val="20000"/>
              </a:spcBef>
              <a:buFontTx/>
              <a:buBlip>
                <a:blip r:embed="rId8"/>
              </a:buBlip>
            </a:pPr>
            <a:endParaRPr lang="ko-KR" altLang="en-US" dirty="0"/>
          </a:p>
        </p:txBody>
      </p:sp>
      <p:sp>
        <p:nvSpPr>
          <p:cNvPr id="17" name="사각형 설명선 16"/>
          <p:cNvSpPr/>
          <p:nvPr/>
        </p:nvSpPr>
        <p:spPr bwMode="auto">
          <a:xfrm>
            <a:off x="957086" y="4851018"/>
            <a:ext cx="642937" cy="217487"/>
          </a:xfrm>
          <a:prstGeom prst="wedgeRectCallout">
            <a:avLst>
              <a:gd name="adj1" fmla="val 22430"/>
              <a:gd name="adj2" fmla="val 96072"/>
            </a:avLst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900" dirty="0" smtClean="0">
                <a:solidFill>
                  <a:schemeClr val="tx1"/>
                </a:solidFill>
                <a:ea typeface="Arial Unicode MS" pitchFamily="50" charset="-127"/>
                <a:cs typeface="Arial" pitchFamily="34" charset="0"/>
              </a:rPr>
              <a:t>1.Select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18" name="직사각형 36"/>
          <p:cNvSpPr>
            <a:spLocks noChangeArrowheads="1"/>
          </p:cNvSpPr>
          <p:nvPr/>
        </p:nvSpPr>
        <p:spPr bwMode="auto">
          <a:xfrm>
            <a:off x="2733260" y="4159966"/>
            <a:ext cx="355600" cy="342900"/>
          </a:xfrm>
          <a:prstGeom prst="rect">
            <a:avLst/>
          </a:prstGeom>
          <a:noFill/>
          <a:ln w="25400" algn="ctr">
            <a:solidFill>
              <a:srgbClr val="92D05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Blip>
                <a:blip r:embed="rId8"/>
              </a:buBlip>
            </a:pPr>
            <a:endParaRPr lang="ko-KR" altLang="en-US" dirty="0" smtClean="0"/>
          </a:p>
          <a:p>
            <a:pPr marL="342900" indent="-342900">
              <a:spcBef>
                <a:spcPct val="20000"/>
              </a:spcBef>
            </a:pPr>
            <a:endParaRPr lang="ko-KR" altLang="en-US" dirty="0"/>
          </a:p>
        </p:txBody>
      </p:sp>
      <p:sp>
        <p:nvSpPr>
          <p:cNvPr id="19" name="사각형 설명선 18"/>
          <p:cNvSpPr/>
          <p:nvPr/>
        </p:nvSpPr>
        <p:spPr bwMode="auto">
          <a:xfrm>
            <a:off x="2397808" y="4620480"/>
            <a:ext cx="642937" cy="217487"/>
          </a:xfrm>
          <a:prstGeom prst="wedgeRectCallout">
            <a:avLst>
              <a:gd name="adj1" fmla="val 24687"/>
              <a:gd name="adj2" fmla="val -110811"/>
            </a:avLst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900" dirty="0" smtClean="0">
                <a:solidFill>
                  <a:schemeClr val="tx1"/>
                </a:solidFill>
                <a:ea typeface="Arial Unicode MS" pitchFamily="50" charset="-127"/>
                <a:cs typeface="Arial" pitchFamily="34" charset="0"/>
              </a:rPr>
              <a:t>2.Select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20" name="직사각형 36"/>
          <p:cNvSpPr>
            <a:spLocks noChangeArrowheads="1"/>
          </p:cNvSpPr>
          <p:nvPr/>
        </p:nvSpPr>
        <p:spPr bwMode="auto">
          <a:xfrm>
            <a:off x="3174819" y="4577500"/>
            <a:ext cx="1353637" cy="258890"/>
          </a:xfrm>
          <a:prstGeom prst="rect">
            <a:avLst/>
          </a:prstGeom>
          <a:noFill/>
          <a:ln w="25400" algn="ctr">
            <a:solidFill>
              <a:srgbClr val="92D05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Blip>
                <a:blip r:embed="rId8"/>
              </a:buBlip>
            </a:pPr>
            <a:endParaRPr lang="ko-KR" altLang="en-US" dirty="0" smtClean="0"/>
          </a:p>
          <a:p>
            <a:pPr marL="342900" indent="-342900">
              <a:spcBef>
                <a:spcPct val="20000"/>
              </a:spcBef>
            </a:pPr>
            <a:endParaRPr lang="ko-KR" altLang="en-US" dirty="0"/>
          </a:p>
        </p:txBody>
      </p:sp>
      <p:sp>
        <p:nvSpPr>
          <p:cNvPr id="21" name="사각형 설명선 20"/>
          <p:cNvSpPr/>
          <p:nvPr/>
        </p:nvSpPr>
        <p:spPr bwMode="auto">
          <a:xfrm>
            <a:off x="3851920" y="4289468"/>
            <a:ext cx="642937" cy="217487"/>
          </a:xfrm>
          <a:prstGeom prst="wedgeRectCallout">
            <a:avLst>
              <a:gd name="adj1" fmla="val 22430"/>
              <a:gd name="adj2" fmla="val 96072"/>
            </a:avLst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900" dirty="0" smtClean="0">
                <a:solidFill>
                  <a:schemeClr val="tx1"/>
                </a:solidFill>
                <a:ea typeface="Arial Unicode MS" pitchFamily="50" charset="-127"/>
                <a:cs typeface="Arial" pitchFamily="34" charset="0"/>
              </a:rPr>
              <a:t>3.Select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22" name="직사각형 36"/>
          <p:cNvSpPr>
            <a:spLocks noChangeArrowheads="1"/>
          </p:cNvSpPr>
          <p:nvPr/>
        </p:nvSpPr>
        <p:spPr bwMode="auto">
          <a:xfrm>
            <a:off x="4644009" y="4662219"/>
            <a:ext cx="1353637" cy="275771"/>
          </a:xfrm>
          <a:prstGeom prst="rect">
            <a:avLst/>
          </a:prstGeom>
          <a:noFill/>
          <a:ln w="25400" algn="ctr">
            <a:solidFill>
              <a:srgbClr val="92D05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Blip>
                <a:blip r:embed="rId8"/>
              </a:buBlip>
            </a:pPr>
            <a:endParaRPr lang="ko-KR" altLang="en-US" dirty="0" smtClean="0"/>
          </a:p>
          <a:p>
            <a:pPr marL="342900" indent="-342900">
              <a:spcBef>
                <a:spcPct val="20000"/>
              </a:spcBef>
            </a:pPr>
            <a:endParaRPr lang="ko-KR" altLang="en-US" dirty="0"/>
          </a:p>
        </p:txBody>
      </p:sp>
      <p:sp>
        <p:nvSpPr>
          <p:cNvPr id="23" name="사각형 설명선 22"/>
          <p:cNvSpPr/>
          <p:nvPr/>
        </p:nvSpPr>
        <p:spPr bwMode="auto">
          <a:xfrm>
            <a:off x="5297215" y="4354784"/>
            <a:ext cx="642937" cy="217487"/>
          </a:xfrm>
          <a:prstGeom prst="wedgeRectCallout">
            <a:avLst>
              <a:gd name="adj1" fmla="val 22430"/>
              <a:gd name="adj2" fmla="val 96072"/>
            </a:avLst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900" dirty="0" smtClean="0">
                <a:solidFill>
                  <a:schemeClr val="tx1"/>
                </a:solidFill>
                <a:ea typeface="Arial Unicode MS" pitchFamily="50" charset="-127"/>
                <a:cs typeface="Arial" pitchFamily="34" charset="0"/>
              </a:rPr>
              <a:t>4.Select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24" name="직사각형 36"/>
          <p:cNvSpPr>
            <a:spLocks noChangeArrowheads="1"/>
          </p:cNvSpPr>
          <p:nvPr/>
        </p:nvSpPr>
        <p:spPr bwMode="auto">
          <a:xfrm>
            <a:off x="6113197" y="4649508"/>
            <a:ext cx="1353637" cy="275771"/>
          </a:xfrm>
          <a:prstGeom prst="rect">
            <a:avLst/>
          </a:prstGeom>
          <a:noFill/>
          <a:ln w="25400" algn="ctr">
            <a:solidFill>
              <a:srgbClr val="92D05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Blip>
                <a:blip r:embed="rId8"/>
              </a:buBlip>
            </a:pPr>
            <a:endParaRPr lang="ko-KR" altLang="en-US" dirty="0" smtClean="0"/>
          </a:p>
          <a:p>
            <a:pPr marL="342900" indent="-342900">
              <a:spcBef>
                <a:spcPct val="20000"/>
              </a:spcBef>
            </a:pPr>
            <a:endParaRPr lang="ko-KR" altLang="en-US" dirty="0"/>
          </a:p>
        </p:txBody>
      </p:sp>
      <p:sp>
        <p:nvSpPr>
          <p:cNvPr id="25" name="사각형 설명선 24"/>
          <p:cNvSpPr/>
          <p:nvPr/>
        </p:nvSpPr>
        <p:spPr bwMode="auto">
          <a:xfrm>
            <a:off x="6751889" y="4375990"/>
            <a:ext cx="642937" cy="217487"/>
          </a:xfrm>
          <a:prstGeom prst="wedgeRectCallout">
            <a:avLst>
              <a:gd name="adj1" fmla="val 22430"/>
              <a:gd name="adj2" fmla="val 96072"/>
            </a:avLst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ko-KR" sz="900" dirty="0" smtClean="0">
                <a:solidFill>
                  <a:schemeClr val="tx1"/>
                </a:solidFill>
                <a:ea typeface="Arial Unicode MS" pitchFamily="50" charset="-127"/>
                <a:cs typeface="Arial" pitchFamily="34" charset="0"/>
              </a:rPr>
              <a:t>5</a:t>
            </a:r>
            <a:r>
              <a:rPr kumimoji="0" lang="en-US" altLang="ko-KR" sz="900" dirty="0" smtClean="0">
                <a:solidFill>
                  <a:schemeClr val="tx1"/>
                </a:solidFill>
                <a:ea typeface="Arial Unicode MS" pitchFamily="50" charset="-127"/>
                <a:cs typeface="Arial" pitchFamily="34" charset="0"/>
              </a:rPr>
              <a:t>.Select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26" name="직사각형 36"/>
          <p:cNvSpPr>
            <a:spLocks noChangeArrowheads="1"/>
          </p:cNvSpPr>
          <p:nvPr/>
        </p:nvSpPr>
        <p:spPr bwMode="auto">
          <a:xfrm>
            <a:off x="7668345" y="3799926"/>
            <a:ext cx="1152128" cy="1425646"/>
          </a:xfrm>
          <a:prstGeom prst="rect">
            <a:avLst/>
          </a:prstGeom>
          <a:noFill/>
          <a:ln w="25400" algn="ctr">
            <a:solidFill>
              <a:srgbClr val="92D05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Blip>
                <a:blip r:embed="rId8"/>
              </a:buBlip>
            </a:pPr>
            <a:endParaRPr lang="ko-KR" altLang="en-US" dirty="0" smtClean="0"/>
          </a:p>
          <a:p>
            <a:pPr marL="342900" indent="-342900">
              <a:spcBef>
                <a:spcPct val="20000"/>
              </a:spcBef>
            </a:pPr>
            <a:endParaRPr lang="ko-KR" alt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42844" y="6000768"/>
            <a:ext cx="88088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 smtClean="0">
                <a:solidFill>
                  <a:srgbClr val="1B10F6"/>
                </a:solidFill>
              </a:rPr>
              <a:t>Note :  To improve security, a face is recognized  by the Face Unlock feature after eyes have blinked (opened and closed quickly).</a:t>
            </a:r>
            <a:endParaRPr lang="ko-KR" altLang="en-US" sz="1100" b="1" dirty="0">
              <a:solidFill>
                <a:srgbClr val="1B10F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4256" y="2492896"/>
            <a:ext cx="1371600" cy="22716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6147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6424" y="2492896"/>
            <a:ext cx="1371600" cy="22716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6" name="Picture 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00" y="2492896"/>
            <a:ext cx="1371600" cy="22716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7" name="직사각형 6"/>
          <p:cNvSpPr/>
          <p:nvPr/>
        </p:nvSpPr>
        <p:spPr>
          <a:xfrm>
            <a:off x="107504" y="857232"/>
            <a:ext cx="9036496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1100" b="1" dirty="0" smtClean="0">
                <a:latin typeface="+mn-ea"/>
                <a:cs typeface="Arial" charset="0"/>
              </a:rPr>
              <a:t>Q : How do I use the Face Unlock feature?</a:t>
            </a:r>
          </a:p>
          <a:p>
            <a:pPr>
              <a:defRPr/>
            </a:pPr>
            <a:endParaRPr lang="en-US" altLang="ko-KR" sz="1100" b="1" dirty="0" smtClean="0">
              <a:latin typeface="+mn-ea"/>
              <a:cs typeface="Arial" charset="0"/>
            </a:endParaRPr>
          </a:p>
          <a:p>
            <a:pPr>
              <a:defRPr/>
            </a:pPr>
            <a:r>
              <a:rPr lang="en-US" altLang="ko-KR" sz="1100" b="1" dirty="0" smtClean="0">
                <a:latin typeface="+mn-ea"/>
                <a:cs typeface="Arial" charset="0"/>
              </a:rPr>
              <a:t>A: To use the Face Unlock feature, please see steps below:</a:t>
            </a:r>
          </a:p>
          <a:p>
            <a:pPr>
              <a:defRPr/>
            </a:pPr>
            <a:endParaRPr lang="en-US" altLang="ko-KR" sz="1100" b="1" dirty="0" smtClean="0">
              <a:latin typeface="+mn-ea"/>
              <a:cs typeface="Arial" charset="0"/>
            </a:endParaRPr>
          </a:p>
          <a:p>
            <a:r>
              <a:rPr lang="en-US" altLang="ko-KR" sz="1100" dirty="0" smtClean="0">
                <a:latin typeface="+mn-ea"/>
                <a:cs typeface="Arial" charset="0"/>
              </a:rPr>
              <a:t>    7. When an image of your Face has been captured, select </a:t>
            </a:r>
            <a:r>
              <a:rPr lang="en-US" altLang="ko-KR" sz="1100" b="1" dirty="0" smtClean="0">
                <a:latin typeface="+mn-ea"/>
                <a:cs typeface="Arial" charset="0"/>
              </a:rPr>
              <a:t>Next</a:t>
            </a:r>
            <a:r>
              <a:rPr lang="en-US" altLang="ko-KR" sz="1100" dirty="0" smtClean="0">
                <a:latin typeface="+mn-ea"/>
                <a:cs typeface="Arial" charset="0"/>
              </a:rPr>
              <a:t>.</a:t>
            </a:r>
          </a:p>
          <a:p>
            <a:r>
              <a:rPr lang="en-US" altLang="ko-KR" sz="1100" dirty="0" smtClean="0">
                <a:latin typeface="+mn-ea"/>
                <a:cs typeface="Arial" charset="0"/>
              </a:rPr>
              <a:t>    8.  Select </a:t>
            </a:r>
            <a:r>
              <a:rPr lang="en-US" altLang="ko-KR" sz="1100" b="1" dirty="0" smtClean="0">
                <a:latin typeface="+mn-ea"/>
                <a:cs typeface="Arial" charset="0"/>
              </a:rPr>
              <a:t>OK.</a:t>
            </a:r>
          </a:p>
          <a:p>
            <a:pPr marL="342900" indent="-342900"/>
            <a:r>
              <a:rPr lang="en-US" altLang="ko-KR" sz="1100" dirty="0" smtClean="0">
                <a:latin typeface="+mn-ea"/>
                <a:cs typeface="Arial" charset="0"/>
              </a:rPr>
              <a:t>    9.  Select and Set another unlock method for alternative unlock if Face Unlock feature fails to recognize you when used.</a:t>
            </a:r>
            <a:endParaRPr lang="ko-KR" altLang="en-US" sz="1100" dirty="0" smtClean="0">
              <a:latin typeface="+mn-ea"/>
              <a:cs typeface="Arial" charset="0"/>
            </a:endParaRPr>
          </a:p>
        </p:txBody>
      </p:sp>
      <p:sp>
        <p:nvSpPr>
          <p:cNvPr id="8" name="제목 7"/>
          <p:cNvSpPr>
            <a:spLocks noGrp="1"/>
          </p:cNvSpPr>
          <p:nvPr>
            <p:ph type="title" idx="4294967295"/>
          </p:nvPr>
        </p:nvSpPr>
        <p:spPr>
          <a:xfrm>
            <a:off x="6468" y="0"/>
            <a:ext cx="8229600" cy="620688"/>
          </a:xfrm>
        </p:spPr>
        <p:txBody>
          <a:bodyPr/>
          <a:lstStyle/>
          <a:p>
            <a:pPr algn="l"/>
            <a:r>
              <a:rPr lang="en-US" altLang="ko-KR" sz="3200" b="1" kern="1200" dirty="0" smtClean="0">
                <a:solidFill>
                  <a:schemeClr val="bg1"/>
                </a:solidFill>
                <a:latin typeface="arial"/>
                <a:ea typeface="굴림"/>
                <a:cs typeface="Arial"/>
              </a:rPr>
              <a:t>Face Unlock (2/2)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9" name="직사각형 36"/>
          <p:cNvSpPr>
            <a:spLocks noChangeArrowheads="1"/>
          </p:cNvSpPr>
          <p:nvPr/>
        </p:nvSpPr>
        <p:spPr bwMode="auto">
          <a:xfrm>
            <a:off x="1158259" y="4538148"/>
            <a:ext cx="609600" cy="205341"/>
          </a:xfrm>
          <a:prstGeom prst="rect">
            <a:avLst/>
          </a:prstGeom>
          <a:noFill/>
          <a:ln w="25400" algn="ctr">
            <a:solidFill>
              <a:srgbClr val="92D05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Blip>
                <a:blip r:embed="rId5"/>
              </a:buBlip>
            </a:pPr>
            <a:endParaRPr lang="ko-KR" altLang="en-US" dirty="0" smtClean="0"/>
          </a:p>
          <a:p>
            <a:pPr marL="342900" indent="-342900">
              <a:spcBef>
                <a:spcPct val="20000"/>
              </a:spcBef>
              <a:buFontTx/>
              <a:buBlip>
                <a:blip r:embed="rId5"/>
              </a:buBlip>
            </a:pPr>
            <a:endParaRPr lang="ko-KR" altLang="en-US" dirty="0"/>
          </a:p>
        </p:txBody>
      </p:sp>
      <p:sp>
        <p:nvSpPr>
          <p:cNvPr id="10" name="사각형 설명선 9"/>
          <p:cNvSpPr/>
          <p:nvPr/>
        </p:nvSpPr>
        <p:spPr bwMode="auto">
          <a:xfrm>
            <a:off x="1069188" y="4221088"/>
            <a:ext cx="642937" cy="217487"/>
          </a:xfrm>
          <a:prstGeom prst="wedgeRectCallout">
            <a:avLst>
              <a:gd name="adj1" fmla="val 22430"/>
              <a:gd name="adj2" fmla="val 96072"/>
            </a:avLst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ko-KR" sz="900" dirty="0" smtClean="0">
                <a:solidFill>
                  <a:schemeClr val="tx1"/>
                </a:solidFill>
                <a:ea typeface="Arial Unicode MS" pitchFamily="50" charset="-127"/>
                <a:cs typeface="Arial" pitchFamily="34" charset="0"/>
              </a:rPr>
              <a:t>7</a:t>
            </a:r>
            <a:r>
              <a:rPr kumimoji="0" lang="en-US" altLang="ko-KR" sz="900" dirty="0" smtClean="0">
                <a:solidFill>
                  <a:schemeClr val="tx1"/>
                </a:solidFill>
                <a:ea typeface="Arial Unicode MS" pitchFamily="50" charset="-127"/>
                <a:cs typeface="Arial" pitchFamily="34" charset="0"/>
              </a:rPr>
              <a:t>.Select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11" name="직사각형 36"/>
          <p:cNvSpPr>
            <a:spLocks noChangeArrowheads="1"/>
          </p:cNvSpPr>
          <p:nvPr/>
        </p:nvSpPr>
        <p:spPr bwMode="auto">
          <a:xfrm>
            <a:off x="2307276" y="3861048"/>
            <a:ext cx="609600" cy="205341"/>
          </a:xfrm>
          <a:prstGeom prst="rect">
            <a:avLst/>
          </a:prstGeom>
          <a:noFill/>
          <a:ln w="25400" algn="ctr">
            <a:solidFill>
              <a:srgbClr val="92D05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Blip>
                <a:blip r:embed="rId5"/>
              </a:buBlip>
            </a:pPr>
            <a:endParaRPr lang="ko-KR" altLang="en-US" dirty="0" smtClean="0"/>
          </a:p>
          <a:p>
            <a:pPr marL="342900" indent="-342900">
              <a:spcBef>
                <a:spcPct val="20000"/>
              </a:spcBef>
              <a:buFontTx/>
              <a:buBlip>
                <a:blip r:embed="rId5"/>
              </a:buBlip>
            </a:pPr>
            <a:endParaRPr lang="ko-KR" altLang="en-US" dirty="0"/>
          </a:p>
        </p:txBody>
      </p:sp>
      <p:sp>
        <p:nvSpPr>
          <p:cNvPr id="12" name="사각형 설명선 11"/>
          <p:cNvSpPr/>
          <p:nvPr/>
        </p:nvSpPr>
        <p:spPr bwMode="auto">
          <a:xfrm>
            <a:off x="2336304" y="4149080"/>
            <a:ext cx="642937" cy="217487"/>
          </a:xfrm>
          <a:prstGeom prst="wedgeRectCallout">
            <a:avLst>
              <a:gd name="adj1" fmla="val 26945"/>
              <a:gd name="adj2" fmla="val -97463"/>
            </a:avLst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900" dirty="0" smtClean="0">
                <a:solidFill>
                  <a:schemeClr val="tx1"/>
                </a:solidFill>
                <a:ea typeface="Arial Unicode MS" pitchFamily="50" charset="-127"/>
                <a:cs typeface="Arial" pitchFamily="34" charset="0"/>
              </a:rPr>
              <a:t>8.Select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13" name="직사각형 36"/>
          <p:cNvSpPr>
            <a:spLocks noChangeArrowheads="1"/>
          </p:cNvSpPr>
          <p:nvPr/>
        </p:nvSpPr>
        <p:spPr bwMode="auto">
          <a:xfrm>
            <a:off x="3448766" y="2808649"/>
            <a:ext cx="1178407" cy="875298"/>
          </a:xfrm>
          <a:prstGeom prst="rect">
            <a:avLst/>
          </a:prstGeom>
          <a:noFill/>
          <a:ln w="25400" algn="ctr">
            <a:solidFill>
              <a:srgbClr val="92D05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Blip>
                <a:blip r:embed="rId5"/>
              </a:buBlip>
            </a:pPr>
            <a:endParaRPr lang="ko-KR" altLang="en-US" dirty="0" smtClean="0"/>
          </a:p>
          <a:p>
            <a:pPr marL="342900" indent="-342900">
              <a:spcBef>
                <a:spcPct val="20000"/>
              </a:spcBef>
              <a:buFontTx/>
              <a:buBlip>
                <a:blip r:embed="rId5"/>
              </a:buBlip>
            </a:pPr>
            <a:endParaRPr lang="ko-KR" altLang="en-US" dirty="0"/>
          </a:p>
        </p:txBody>
      </p:sp>
      <p:sp>
        <p:nvSpPr>
          <p:cNvPr id="14" name="사각형 설명선 13"/>
          <p:cNvSpPr/>
          <p:nvPr/>
        </p:nvSpPr>
        <p:spPr bwMode="auto">
          <a:xfrm>
            <a:off x="3992488" y="3789040"/>
            <a:ext cx="642937" cy="217487"/>
          </a:xfrm>
          <a:prstGeom prst="wedgeRectCallout">
            <a:avLst>
              <a:gd name="adj1" fmla="val 26945"/>
              <a:gd name="adj2" fmla="val -97463"/>
            </a:avLst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900" dirty="0" smtClean="0">
                <a:solidFill>
                  <a:schemeClr val="tx1"/>
                </a:solidFill>
                <a:ea typeface="Arial Unicode MS" pitchFamily="50" charset="-127"/>
                <a:cs typeface="Arial" pitchFamily="34" charset="0"/>
              </a:rPr>
              <a:t>9.Select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4282" y="5831686"/>
            <a:ext cx="88472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 smtClean="0">
                <a:solidFill>
                  <a:srgbClr val="1B10F6"/>
                </a:solidFill>
              </a:rPr>
              <a:t>Note :  To improve security, a face is recognized  by the Face Unlock feature after eyes have blinked (opened and closed quickly).</a:t>
            </a:r>
            <a:endParaRPr lang="ko-KR" altLang="en-US" sz="1100" b="1" dirty="0">
              <a:solidFill>
                <a:srgbClr val="1B10F6"/>
              </a:solidFill>
            </a:endParaRPr>
          </a:p>
        </p:txBody>
      </p:sp>
      <p:sp>
        <p:nvSpPr>
          <p:cNvPr id="16" name="슬라이드 번호 개체 틀 3"/>
          <p:cNvSpPr>
            <a:spLocks noGrp="1"/>
          </p:cNvSpPr>
          <p:nvPr>
            <p:ph type="sldNum" sz="quarter" idx="4294967295"/>
          </p:nvPr>
        </p:nvSpPr>
        <p:spPr>
          <a:xfrm>
            <a:off x="8459788" y="6376988"/>
            <a:ext cx="51435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fld id="{8C9D214A-EDD6-46CB-B135-BE45C5BB483E}" type="slidenum">
              <a:rPr lang="ko-KR" altLang="en-US" sz="1100" smtClean="0">
                <a:latin typeface="+mj-lt"/>
                <a:cs typeface="Arial" pitchFamily="34" charset="0"/>
              </a:rPr>
              <a:pPr algn="r">
                <a:defRPr/>
              </a:pPr>
              <a:t>7</a:t>
            </a:fld>
            <a:endParaRPr lang="ko-KR" altLang="en-US" sz="110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764704"/>
            <a:ext cx="9036496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 smtClean="0">
                <a:latin typeface="+mn-ea"/>
              </a:rPr>
              <a:t>Q : What is the Video Recording Snapshot feature ?</a:t>
            </a:r>
          </a:p>
          <a:p>
            <a:endParaRPr lang="en-US" altLang="ko-KR" sz="1100" b="1" dirty="0" smtClean="0">
              <a:latin typeface="+mn-ea"/>
            </a:endParaRPr>
          </a:p>
          <a:p>
            <a:r>
              <a:rPr lang="en-US" altLang="ko-KR" sz="1100" b="1" dirty="0" smtClean="0">
                <a:latin typeface="+mn-ea"/>
              </a:rPr>
              <a:t>A :  While using the camera in video recording mode, tapping the camera icon on the screen will take a snapshot of the scene without </a:t>
            </a:r>
          </a:p>
          <a:p>
            <a:r>
              <a:rPr lang="en-US" altLang="ko-KR" sz="1100" b="1" dirty="0" smtClean="0">
                <a:latin typeface="+mn-ea"/>
              </a:rPr>
              <a:t>        interrupting  video recording.</a:t>
            </a:r>
          </a:p>
          <a:p>
            <a:endParaRPr lang="en-US" altLang="ko-KR" sz="1100" dirty="0" smtClean="0">
              <a:latin typeface="+mn-ea"/>
            </a:endParaRPr>
          </a:p>
          <a:p>
            <a:r>
              <a:rPr lang="en-US" altLang="ko-KR" sz="1100" b="1" dirty="0" smtClean="0">
                <a:latin typeface="+mn-ea"/>
                <a:cs typeface="Arial" charset="0"/>
              </a:rPr>
              <a:t>        To use the Video Recording Snapshot feature , please see steps below:</a:t>
            </a:r>
          </a:p>
          <a:p>
            <a:r>
              <a:rPr lang="en-US" altLang="ko-KR" sz="1100" b="1" dirty="0" smtClean="0">
                <a:latin typeface="+mn-ea"/>
                <a:cs typeface="Arial" charset="0"/>
              </a:rPr>
              <a:t>          </a:t>
            </a:r>
            <a:r>
              <a:rPr lang="en-US" altLang="ko-KR" sz="1100" dirty="0" smtClean="0">
                <a:latin typeface="+mn-ea"/>
                <a:cs typeface="Arial" charset="0"/>
              </a:rPr>
              <a:t>1.  While using the camera in video recording mode , tap on the </a:t>
            </a:r>
            <a:r>
              <a:rPr lang="en-US" altLang="ko-KR" sz="1100" b="1" dirty="0" smtClean="0">
                <a:latin typeface="+mn-ea"/>
                <a:cs typeface="Arial" charset="0"/>
              </a:rPr>
              <a:t>Camera icon to take a picture</a:t>
            </a:r>
            <a:r>
              <a:rPr lang="en-US" altLang="ko-KR" sz="1100" dirty="0" smtClean="0">
                <a:latin typeface="+mn-ea"/>
                <a:cs typeface="Arial" charset="0"/>
              </a:rPr>
              <a:t>.</a:t>
            </a:r>
          </a:p>
        </p:txBody>
      </p:sp>
      <p:sp>
        <p:nvSpPr>
          <p:cNvPr id="5" name="제목 4"/>
          <p:cNvSpPr>
            <a:spLocks noGrp="1"/>
          </p:cNvSpPr>
          <p:nvPr>
            <p:ph type="title" idx="4294967295"/>
          </p:nvPr>
        </p:nvSpPr>
        <p:spPr>
          <a:xfrm>
            <a:off x="14808" y="0"/>
            <a:ext cx="8229600" cy="634082"/>
          </a:xfrm>
        </p:spPr>
        <p:txBody>
          <a:bodyPr/>
          <a:lstStyle/>
          <a:p>
            <a:pPr algn="l"/>
            <a:r>
              <a:rPr lang="en-US" altLang="ko-KR" sz="3200" b="1" dirty="0" smtClean="0">
                <a:solidFill>
                  <a:schemeClr val="bg1"/>
                </a:solidFill>
                <a:latin typeface="+mn-ea"/>
                <a:ea typeface="+mn-ea"/>
              </a:rPr>
              <a:t>Video Snapshot feature</a:t>
            </a:r>
            <a:endParaRPr lang="ko-KR" altLang="en-US" sz="32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5035563" y="1893868"/>
            <a:ext cx="2890884" cy="4818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1173153" y="2190533"/>
            <a:ext cx="1900800" cy="31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직사각형 36"/>
          <p:cNvSpPr>
            <a:spLocks noChangeArrowheads="1"/>
          </p:cNvSpPr>
          <p:nvPr/>
        </p:nvSpPr>
        <p:spPr bwMode="auto">
          <a:xfrm>
            <a:off x="3402870" y="2927605"/>
            <a:ext cx="292308" cy="378862"/>
          </a:xfrm>
          <a:prstGeom prst="rect">
            <a:avLst/>
          </a:prstGeom>
          <a:noFill/>
          <a:ln w="25400" algn="ctr">
            <a:solidFill>
              <a:srgbClr val="92D05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Blip>
                <a:blip r:embed="rId4"/>
              </a:buBlip>
            </a:pPr>
            <a:endParaRPr lang="ko-KR" altLang="en-US" dirty="0" smtClean="0"/>
          </a:p>
          <a:p>
            <a:pPr marL="342900" indent="-342900">
              <a:spcBef>
                <a:spcPct val="20000"/>
              </a:spcBef>
              <a:buFontTx/>
              <a:buBlip>
                <a:blip r:embed="rId4"/>
              </a:buBlip>
            </a:pPr>
            <a:endParaRPr lang="ko-KR" altLang="en-US" dirty="0"/>
          </a:p>
        </p:txBody>
      </p:sp>
      <p:sp>
        <p:nvSpPr>
          <p:cNvPr id="10" name="사각형 설명선 9"/>
          <p:cNvSpPr/>
          <p:nvPr/>
        </p:nvSpPr>
        <p:spPr bwMode="auto">
          <a:xfrm>
            <a:off x="3131840" y="2608108"/>
            <a:ext cx="642937" cy="217487"/>
          </a:xfrm>
          <a:prstGeom prst="wedgeRectCallout">
            <a:avLst>
              <a:gd name="adj1" fmla="val 22430"/>
              <a:gd name="adj2" fmla="val 96072"/>
            </a:avLst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900" dirty="0" smtClean="0">
                <a:solidFill>
                  <a:schemeClr val="tx1"/>
                </a:solidFill>
                <a:ea typeface="Arial Unicode MS" pitchFamily="50" charset="-127"/>
                <a:cs typeface="Arial" pitchFamily="34" charset="0"/>
              </a:rPr>
              <a:t>1.Select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11" name="직사각형 36"/>
          <p:cNvSpPr>
            <a:spLocks noChangeArrowheads="1"/>
          </p:cNvSpPr>
          <p:nvPr/>
        </p:nvSpPr>
        <p:spPr bwMode="auto">
          <a:xfrm>
            <a:off x="5286380" y="4714884"/>
            <a:ext cx="2500330" cy="285752"/>
          </a:xfrm>
          <a:prstGeom prst="rect">
            <a:avLst/>
          </a:prstGeom>
          <a:noFill/>
          <a:ln w="25400" algn="ctr">
            <a:solidFill>
              <a:srgbClr val="92D05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Blip>
                <a:blip r:embed="rId4"/>
              </a:buBlip>
            </a:pPr>
            <a:endParaRPr lang="ko-KR" altLang="en-US" dirty="0" smtClean="0"/>
          </a:p>
          <a:p>
            <a:pPr marL="342900" indent="-342900">
              <a:spcBef>
                <a:spcPct val="20000"/>
              </a:spcBef>
              <a:buFontTx/>
              <a:buBlip>
                <a:blip r:embed="rId4"/>
              </a:buBlip>
            </a:pPr>
            <a:endParaRPr lang="ko-KR" altLang="en-US" dirty="0"/>
          </a:p>
        </p:txBody>
      </p:sp>
      <p:cxnSp>
        <p:nvCxnSpPr>
          <p:cNvPr id="14" name="Shape 13"/>
          <p:cNvCxnSpPr>
            <a:stCxn id="9" idx="3"/>
          </p:cNvCxnSpPr>
          <p:nvPr/>
        </p:nvCxnSpPr>
        <p:spPr>
          <a:xfrm>
            <a:off x="3695178" y="3117036"/>
            <a:ext cx="1662640" cy="1740724"/>
          </a:xfrm>
          <a:prstGeom prst="bentConnector2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슬라이드 번호 개체 틀 3"/>
          <p:cNvSpPr>
            <a:spLocks noGrp="1"/>
          </p:cNvSpPr>
          <p:nvPr>
            <p:ph type="sldNum" sz="quarter" idx="4294967295"/>
          </p:nvPr>
        </p:nvSpPr>
        <p:spPr>
          <a:xfrm>
            <a:off x="8459788" y="6376988"/>
            <a:ext cx="51435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fld id="{8C9D214A-EDD6-46CB-B135-BE45C5BB483E}" type="slidenum">
              <a:rPr lang="ko-KR" altLang="en-US" sz="1100" smtClean="0">
                <a:latin typeface="+mj-lt"/>
                <a:cs typeface="Arial" pitchFamily="34" charset="0"/>
              </a:rPr>
              <a:pPr algn="r">
                <a:defRPr/>
              </a:pPr>
              <a:t>8</a:t>
            </a:fld>
            <a:endParaRPr lang="ko-KR" altLang="en-US" sz="110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4294967295"/>
          </p:nvPr>
        </p:nvSpPr>
        <p:spPr>
          <a:xfrm>
            <a:off x="44288" y="53760"/>
            <a:ext cx="8229600" cy="566928"/>
          </a:xfrm>
        </p:spPr>
        <p:txBody>
          <a:bodyPr/>
          <a:lstStyle/>
          <a:p>
            <a:pPr algn="l"/>
            <a:r>
              <a:rPr lang="en-US" altLang="ko-KR" sz="3200" b="1" dirty="0" smtClean="0">
                <a:solidFill>
                  <a:schemeClr val="bg1"/>
                </a:solidFill>
                <a:latin typeface="+mj-ea"/>
              </a:rPr>
              <a:t>Font Size</a:t>
            </a:r>
          </a:p>
        </p:txBody>
      </p:sp>
      <p:pic>
        <p:nvPicPr>
          <p:cNvPr id="1026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088" y="3645024"/>
            <a:ext cx="1371600" cy="22716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5128" y="3645024"/>
            <a:ext cx="1371600" cy="22716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8168" y="3645024"/>
            <a:ext cx="1371600" cy="22716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029" name="Picture 5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01208" y="3645024"/>
            <a:ext cx="1371600" cy="22716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030" name="Picture 6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3645024"/>
            <a:ext cx="1371600" cy="22716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9" name="내용 개체 틀 2"/>
          <p:cNvSpPr txBox="1">
            <a:spLocks/>
          </p:cNvSpPr>
          <p:nvPr/>
        </p:nvSpPr>
        <p:spPr>
          <a:xfrm>
            <a:off x="107255" y="692696"/>
            <a:ext cx="8785225" cy="288032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HY각헤드라인B"/>
              </a:rPr>
              <a:t>Q : Can I configure  the font</a:t>
            </a:r>
            <a:r>
              <a:rPr kumimoji="0" lang="en-US" altLang="ko-KR" sz="11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HY각헤드라인B"/>
              </a:rPr>
              <a:t> size</a:t>
            </a:r>
            <a:r>
              <a:rPr kumimoji="0" lang="en-US" altLang="ko-KR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HY각헤드라인B"/>
              </a:rPr>
              <a:t> on my device?</a:t>
            </a:r>
          </a:p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ko-KR" sz="11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cs typeface="HY각헤드라인B"/>
            </a:endParaRPr>
          </a:p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Arial Unicode MS" pitchFamily="50" charset="-127"/>
              </a:rPr>
              <a:t>A :</a:t>
            </a:r>
            <a:r>
              <a:rPr kumimoji="0" lang="en-US" altLang="ko-KR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HY각헤드라인B"/>
              </a:rPr>
              <a:t> Yes - To configure the  font</a:t>
            </a:r>
            <a:r>
              <a:rPr kumimoji="0" lang="en-US" altLang="ko-KR" sz="11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HY각헤드라인B"/>
              </a:rPr>
              <a:t> size</a:t>
            </a:r>
            <a:r>
              <a:rPr kumimoji="0" lang="en-US" altLang="ko-KR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HY각헤드라인B"/>
              </a:rPr>
              <a:t> , follow the steps below :</a:t>
            </a:r>
          </a:p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HY각헤드라인B"/>
              </a:rPr>
              <a:t> </a:t>
            </a:r>
            <a:endParaRPr kumimoji="0" lang="en-US" altLang="ko-KR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cs typeface="HY각헤드라인B"/>
            </a:endParaRPr>
          </a:p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HY각헤드라인B"/>
              </a:rPr>
              <a:t>   1. From the standby screen, tap </a:t>
            </a:r>
            <a:r>
              <a:rPr kumimoji="0" lang="en-US" altLang="ko-KR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HY각헤드라인B"/>
              </a:rPr>
              <a:t>Applications</a:t>
            </a:r>
            <a:r>
              <a:rPr kumimoji="0" lang="en-US" altLang="ko-KR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HY각헤드라인B"/>
              </a:rPr>
              <a:t>.</a:t>
            </a:r>
          </a:p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HY각헤드라인B"/>
              </a:rPr>
              <a:t>   2. Select </a:t>
            </a:r>
            <a:r>
              <a:rPr kumimoji="0" lang="en-US" altLang="ko-KR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HY각헤드라인B"/>
              </a:rPr>
              <a:t>Settings</a:t>
            </a:r>
            <a:r>
              <a:rPr kumimoji="0" lang="en-US" altLang="ko-KR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HY각헤드라인B"/>
              </a:rPr>
              <a:t>.</a:t>
            </a:r>
          </a:p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HY각헤드라인B"/>
              </a:rPr>
              <a:t>   3. Select </a:t>
            </a:r>
            <a:r>
              <a:rPr lang="en-US" altLang="ko-KR" sz="1100" b="1" dirty="0" smtClean="0">
                <a:latin typeface="+mn-ea"/>
                <a:cs typeface="HY각헤드라인B"/>
              </a:rPr>
              <a:t>Accessibility</a:t>
            </a:r>
            <a:r>
              <a:rPr kumimoji="0" lang="en-US" altLang="ko-KR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HY각헤드라인B"/>
              </a:rPr>
              <a:t>.</a:t>
            </a:r>
          </a:p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HY각헤드라인B"/>
              </a:rPr>
              <a:t>   4. Select </a:t>
            </a:r>
            <a:r>
              <a:rPr lang="en-US" altLang="ko-KR" sz="1100" b="1" dirty="0" smtClean="0">
                <a:latin typeface="+mn-ea"/>
                <a:cs typeface="HY각헤드라인B"/>
              </a:rPr>
              <a:t>Font size</a:t>
            </a:r>
            <a:r>
              <a:rPr kumimoji="0" lang="en-US" altLang="ko-KR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HY각헤드라인B"/>
              </a:rPr>
              <a:t>.</a:t>
            </a:r>
          </a:p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HY각헤드라인B"/>
              </a:rPr>
              <a:t>   5. Choose between</a:t>
            </a:r>
          </a:p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HY각헤드라인B"/>
              </a:rPr>
              <a:t>       </a:t>
            </a:r>
            <a:r>
              <a:rPr kumimoji="0" lang="en-US" altLang="ko-KR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HY각헤드라인B"/>
              </a:rPr>
              <a:t>&gt; Huge</a:t>
            </a:r>
          </a:p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HY각헤드라인B"/>
              </a:rPr>
              <a:t>       &gt; Large</a:t>
            </a:r>
          </a:p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HY각헤드라인B"/>
              </a:rPr>
              <a:t>       &gt; Normal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ko-KR" sz="1100" b="1" dirty="0" smtClean="0">
                <a:latin typeface="+mn-ea"/>
                <a:cs typeface="Arial" pitchFamily="34" charset="0"/>
              </a:rPr>
              <a:t>       </a:t>
            </a:r>
            <a:r>
              <a:rPr lang="en-US" altLang="ko-KR" sz="1100" b="1" dirty="0" smtClean="0">
                <a:latin typeface="+mn-ea"/>
                <a:cs typeface="HY각헤드라인B"/>
              </a:rPr>
              <a:t>&gt; Small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ko-KR" sz="1100" b="1" dirty="0" smtClean="0">
                <a:latin typeface="+mn-ea"/>
                <a:cs typeface="HY각헤드라인B"/>
              </a:rPr>
              <a:t>       &gt; Tiny</a:t>
            </a:r>
            <a:endParaRPr kumimoji="0" lang="ko-KR" altLang="en-US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6191726"/>
            <a:ext cx="61911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 smtClean="0">
                <a:solidFill>
                  <a:srgbClr val="1B10F6"/>
                </a:solidFill>
              </a:rPr>
              <a:t>Note : Change text size in following applications : Calendar,  Memo,  Contacts, Messaging.</a:t>
            </a:r>
          </a:p>
        </p:txBody>
      </p:sp>
      <p:sp>
        <p:nvSpPr>
          <p:cNvPr id="13" name="직사각형 36"/>
          <p:cNvSpPr>
            <a:spLocks noChangeArrowheads="1"/>
          </p:cNvSpPr>
          <p:nvPr/>
        </p:nvSpPr>
        <p:spPr bwMode="auto">
          <a:xfrm>
            <a:off x="1420052" y="5588238"/>
            <a:ext cx="355600" cy="342900"/>
          </a:xfrm>
          <a:prstGeom prst="rect">
            <a:avLst/>
          </a:prstGeom>
          <a:noFill/>
          <a:ln w="25400" algn="ctr">
            <a:solidFill>
              <a:srgbClr val="92D05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Blip>
                <a:blip r:embed="rId7"/>
              </a:buBlip>
            </a:pPr>
            <a:endParaRPr lang="ko-KR" altLang="en-US" dirty="0" smtClean="0"/>
          </a:p>
          <a:p>
            <a:pPr marL="342900" indent="-342900">
              <a:spcBef>
                <a:spcPct val="20000"/>
              </a:spcBef>
              <a:buFontTx/>
              <a:buBlip>
                <a:blip r:embed="rId7"/>
              </a:buBlip>
            </a:pPr>
            <a:endParaRPr lang="ko-KR" altLang="en-US" dirty="0"/>
          </a:p>
        </p:txBody>
      </p:sp>
      <p:sp>
        <p:nvSpPr>
          <p:cNvPr id="14" name="사각형 설명선 13"/>
          <p:cNvSpPr/>
          <p:nvPr/>
        </p:nvSpPr>
        <p:spPr bwMode="auto">
          <a:xfrm>
            <a:off x="1120751" y="5268552"/>
            <a:ext cx="642937" cy="217487"/>
          </a:xfrm>
          <a:prstGeom prst="wedgeRectCallout">
            <a:avLst>
              <a:gd name="adj1" fmla="val 22430"/>
              <a:gd name="adj2" fmla="val 96072"/>
            </a:avLst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900" dirty="0" smtClean="0">
                <a:solidFill>
                  <a:schemeClr val="tx1"/>
                </a:solidFill>
                <a:ea typeface="Arial Unicode MS" pitchFamily="50" charset="-127"/>
                <a:cs typeface="Arial" pitchFamily="34" charset="0"/>
              </a:rPr>
              <a:t>1.Select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15" name="직사각형 36"/>
          <p:cNvSpPr>
            <a:spLocks noChangeArrowheads="1"/>
          </p:cNvSpPr>
          <p:nvPr/>
        </p:nvSpPr>
        <p:spPr bwMode="auto">
          <a:xfrm>
            <a:off x="2330240" y="4576938"/>
            <a:ext cx="355600" cy="342900"/>
          </a:xfrm>
          <a:prstGeom prst="rect">
            <a:avLst/>
          </a:prstGeom>
          <a:noFill/>
          <a:ln w="25400" algn="ctr">
            <a:solidFill>
              <a:srgbClr val="92D05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Blip>
                <a:blip r:embed="rId7"/>
              </a:buBlip>
            </a:pPr>
            <a:endParaRPr lang="ko-KR" altLang="en-US" dirty="0" smtClean="0"/>
          </a:p>
          <a:p>
            <a:pPr marL="342900" indent="-342900">
              <a:spcBef>
                <a:spcPct val="20000"/>
              </a:spcBef>
              <a:buFontTx/>
              <a:buBlip>
                <a:blip r:embed="rId7"/>
              </a:buBlip>
            </a:pPr>
            <a:endParaRPr lang="ko-KR" altLang="en-US" dirty="0"/>
          </a:p>
        </p:txBody>
      </p:sp>
      <p:sp>
        <p:nvSpPr>
          <p:cNvPr id="16" name="사각형 설명선 15"/>
          <p:cNvSpPr/>
          <p:nvPr/>
        </p:nvSpPr>
        <p:spPr bwMode="auto">
          <a:xfrm>
            <a:off x="2123728" y="4260440"/>
            <a:ext cx="642937" cy="217487"/>
          </a:xfrm>
          <a:prstGeom prst="wedgeRectCallout">
            <a:avLst>
              <a:gd name="adj1" fmla="val 22430"/>
              <a:gd name="adj2" fmla="val 96072"/>
            </a:avLst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900" dirty="0" smtClean="0">
                <a:solidFill>
                  <a:schemeClr val="tx1"/>
                </a:solidFill>
                <a:ea typeface="Arial Unicode MS" pitchFamily="50" charset="-127"/>
                <a:cs typeface="Arial" pitchFamily="34" charset="0"/>
              </a:rPr>
              <a:t>2.Select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17" name="직사각형 36"/>
          <p:cNvSpPr>
            <a:spLocks noChangeArrowheads="1"/>
          </p:cNvSpPr>
          <p:nvPr/>
        </p:nvSpPr>
        <p:spPr bwMode="auto">
          <a:xfrm>
            <a:off x="3615746" y="5121111"/>
            <a:ext cx="1348140" cy="295288"/>
          </a:xfrm>
          <a:prstGeom prst="rect">
            <a:avLst/>
          </a:prstGeom>
          <a:noFill/>
          <a:ln w="25400" algn="ctr">
            <a:solidFill>
              <a:srgbClr val="92D05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Blip>
                <a:blip r:embed="rId7"/>
              </a:buBlip>
            </a:pPr>
            <a:endParaRPr lang="ko-KR" altLang="en-US" dirty="0" smtClean="0"/>
          </a:p>
          <a:p>
            <a:pPr marL="342900" indent="-342900">
              <a:spcBef>
                <a:spcPct val="20000"/>
              </a:spcBef>
              <a:buFontTx/>
              <a:buBlip>
                <a:blip r:embed="rId7"/>
              </a:buBlip>
            </a:pPr>
            <a:endParaRPr lang="ko-KR" altLang="en-US" dirty="0"/>
          </a:p>
        </p:txBody>
      </p:sp>
      <p:sp>
        <p:nvSpPr>
          <p:cNvPr id="18" name="사각형 설명선 17"/>
          <p:cNvSpPr/>
          <p:nvPr/>
        </p:nvSpPr>
        <p:spPr bwMode="auto">
          <a:xfrm>
            <a:off x="4211960" y="4836504"/>
            <a:ext cx="642937" cy="217487"/>
          </a:xfrm>
          <a:prstGeom prst="wedgeRectCallout">
            <a:avLst>
              <a:gd name="adj1" fmla="val 22430"/>
              <a:gd name="adj2" fmla="val 96072"/>
            </a:avLst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900" dirty="0" smtClean="0">
                <a:solidFill>
                  <a:schemeClr val="tx1"/>
                </a:solidFill>
                <a:ea typeface="Arial Unicode MS" pitchFamily="50" charset="-127"/>
                <a:cs typeface="Arial" pitchFamily="34" charset="0"/>
              </a:rPr>
              <a:t>3.Select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19" name="직사각형 36"/>
          <p:cNvSpPr>
            <a:spLocks noChangeArrowheads="1"/>
          </p:cNvSpPr>
          <p:nvPr/>
        </p:nvSpPr>
        <p:spPr bwMode="auto">
          <a:xfrm>
            <a:off x="5220072" y="5081555"/>
            <a:ext cx="1348140" cy="421929"/>
          </a:xfrm>
          <a:prstGeom prst="rect">
            <a:avLst/>
          </a:prstGeom>
          <a:noFill/>
          <a:ln w="25400" algn="ctr">
            <a:solidFill>
              <a:srgbClr val="92D05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Blip>
                <a:blip r:embed="rId7"/>
              </a:buBlip>
            </a:pPr>
            <a:endParaRPr lang="ko-KR" altLang="en-US" dirty="0" smtClean="0"/>
          </a:p>
          <a:p>
            <a:pPr marL="342900" indent="-342900">
              <a:spcBef>
                <a:spcPct val="20000"/>
              </a:spcBef>
              <a:buFontTx/>
              <a:buBlip>
                <a:blip r:embed="rId7"/>
              </a:buBlip>
            </a:pPr>
            <a:endParaRPr lang="ko-KR" altLang="en-US" dirty="0"/>
          </a:p>
        </p:txBody>
      </p:sp>
      <p:sp>
        <p:nvSpPr>
          <p:cNvPr id="20" name="사각형 설명선 19"/>
          <p:cNvSpPr/>
          <p:nvPr/>
        </p:nvSpPr>
        <p:spPr bwMode="auto">
          <a:xfrm>
            <a:off x="5796136" y="5556584"/>
            <a:ext cx="642937" cy="217487"/>
          </a:xfrm>
          <a:prstGeom prst="wedgeRectCallout">
            <a:avLst>
              <a:gd name="adj1" fmla="val 24688"/>
              <a:gd name="adj2" fmla="val -110811"/>
            </a:avLst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900" dirty="0" smtClean="0">
                <a:solidFill>
                  <a:schemeClr val="tx1"/>
                </a:solidFill>
                <a:ea typeface="Arial Unicode MS" pitchFamily="50" charset="-127"/>
                <a:cs typeface="Arial" pitchFamily="34" charset="0"/>
              </a:rPr>
              <a:t>4.Select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21" name="직사각형 36"/>
          <p:cNvSpPr>
            <a:spLocks noChangeArrowheads="1"/>
          </p:cNvSpPr>
          <p:nvPr/>
        </p:nvSpPr>
        <p:spPr bwMode="auto">
          <a:xfrm>
            <a:off x="6906050" y="4165419"/>
            <a:ext cx="1221950" cy="1352580"/>
          </a:xfrm>
          <a:prstGeom prst="rect">
            <a:avLst/>
          </a:prstGeom>
          <a:noFill/>
          <a:ln w="25400" algn="ctr">
            <a:solidFill>
              <a:srgbClr val="92D05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Blip>
                <a:blip r:embed="rId7"/>
              </a:buBlip>
            </a:pPr>
            <a:endParaRPr lang="ko-KR" altLang="en-US" dirty="0" smtClean="0"/>
          </a:p>
          <a:p>
            <a:pPr marL="342900" indent="-342900">
              <a:spcBef>
                <a:spcPct val="20000"/>
              </a:spcBef>
              <a:buFontTx/>
              <a:buBlip>
                <a:blip r:embed="rId7"/>
              </a:buBlip>
            </a:pPr>
            <a:endParaRPr lang="ko-KR" altLang="en-US" dirty="0"/>
          </a:p>
        </p:txBody>
      </p:sp>
      <p:sp>
        <p:nvSpPr>
          <p:cNvPr id="22" name="사각형 설명선 21"/>
          <p:cNvSpPr/>
          <p:nvPr/>
        </p:nvSpPr>
        <p:spPr bwMode="auto">
          <a:xfrm>
            <a:off x="7308304" y="3828392"/>
            <a:ext cx="642937" cy="217487"/>
          </a:xfrm>
          <a:prstGeom prst="wedgeRectCallout">
            <a:avLst>
              <a:gd name="adj1" fmla="val 20173"/>
              <a:gd name="adj2" fmla="val 116093"/>
            </a:avLst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900" dirty="0" smtClean="0">
                <a:solidFill>
                  <a:schemeClr val="tx1"/>
                </a:solidFill>
                <a:ea typeface="Arial Unicode MS" pitchFamily="50" charset="-127"/>
                <a:cs typeface="Arial" pitchFamily="34" charset="0"/>
              </a:rPr>
              <a:t>5.Select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23" name="슬라이드 번호 개체 틀 3"/>
          <p:cNvSpPr>
            <a:spLocks noGrp="1"/>
          </p:cNvSpPr>
          <p:nvPr>
            <p:ph type="sldNum" sz="quarter" idx="4294967295"/>
          </p:nvPr>
        </p:nvSpPr>
        <p:spPr>
          <a:xfrm>
            <a:off x="8459788" y="6376988"/>
            <a:ext cx="51435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fld id="{8C9D214A-EDD6-46CB-B135-BE45C5BB483E}" type="slidenum">
              <a:rPr lang="ko-KR" altLang="en-US" sz="1100" smtClean="0">
                <a:latin typeface="+mj-lt"/>
                <a:cs typeface="Arial" pitchFamily="34" charset="0"/>
              </a:rPr>
              <a:pPr algn="r">
                <a:defRPr/>
              </a:pPr>
              <a:t>9</a:t>
            </a:fld>
            <a:endParaRPr lang="ko-KR" altLang="en-US" sz="110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테마(안드로이드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사용자 지정 2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테마(안드로이드)</Template>
  <TotalTime>1525</TotalTime>
  <Words>1205</Words>
  <Application>Microsoft Office PowerPoint</Application>
  <PresentationFormat>On-screen Show (4:3)</PresentationFormat>
  <Paragraphs>232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테마(안드로이드)</vt:lpstr>
      <vt:lpstr>GT-I9000 (Galaxy S)  Gingerbread OS Feature Upgrade FAQ</vt:lpstr>
      <vt:lpstr>Revision History: This version replaces all previous versions</vt:lpstr>
      <vt:lpstr>Spec: Notice</vt:lpstr>
      <vt:lpstr>Introduction</vt:lpstr>
      <vt:lpstr>Instructions for KIES </vt:lpstr>
      <vt:lpstr>Face Unlock (1/2)</vt:lpstr>
      <vt:lpstr>Face Unlock (2/2)</vt:lpstr>
      <vt:lpstr>Video Snapshot feature</vt:lpstr>
      <vt:lpstr>Font Size</vt:lpstr>
      <vt:lpstr>Photo Editor</vt:lpstr>
      <vt:lpstr>Add a Folder</vt:lpstr>
      <vt:lpstr>Move Folder  </vt:lpstr>
      <vt:lpstr> Make a new Page</vt:lpstr>
      <vt:lpstr> Other applicable models</vt:lpstr>
    </vt:vector>
  </TitlesOfParts>
  <Company>Samsung Electronics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최은정/Global CS운영그룹(무선)/T1(사원)/삼성전자</dc:creator>
  <cp:lastModifiedBy>IT</cp:lastModifiedBy>
  <cp:revision>176</cp:revision>
  <dcterms:created xsi:type="dcterms:W3CDTF">2012-03-21T01:43:12Z</dcterms:created>
  <dcterms:modified xsi:type="dcterms:W3CDTF">2012-04-05T08:17:32Z</dcterms:modified>
</cp:coreProperties>
</file>